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 id="271" r:id="rId10"/>
    <p:sldId id="261" r:id="rId11"/>
    <p:sldId id="262" r:id="rId12"/>
    <p:sldId id="263" r:id="rId13"/>
    <p:sldId id="264" r:id="rId14"/>
    <p:sldId id="265" r:id="rId15"/>
    <p:sldId id="266" r:id="rId16"/>
    <p:sldId id="267" r:id="rId17"/>
    <p:sldId id="268"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4/19/2023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559585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86634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353896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48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076130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3558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8663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68270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6591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83484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4/19/2023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271170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4/19/2023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65690696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hiteshsoneji/historical-weather-data-for-indian-cities?select=kanpur.csv"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spongebabyalwaysfull/10720204385/"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laptrinhcanban.com/en/python/nhap-mon-lap-trinh-python/gioi-thieu-python/python-la-gi/" TargetMode="Externa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hyperlink" Target="https://philosophicaldisquisitions.blogspot.com/2016/09/computers-and-law-special-edition-on.html" TargetMode="External"/><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oving Equations">
            <a:extLst>
              <a:ext uri="{FF2B5EF4-FFF2-40B4-BE49-F238E27FC236}">
                <a16:creationId xmlns:a16="http://schemas.microsoft.com/office/drawing/2014/main" id="{02D1C518-3052-0E0E-8DB9-84CE4B13FB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0"/>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ADA7B28A-56E6-40AC-BFEB-4CC5F2F13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2038"/>
            <a:ext cx="12192001"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4190F-485F-0A2E-4511-1FC8F520D619}"/>
              </a:ext>
            </a:extLst>
          </p:cNvPr>
          <p:cNvSpPr>
            <a:spLocks noGrp="1"/>
          </p:cNvSpPr>
          <p:nvPr>
            <p:ph type="ctrTitle"/>
          </p:nvPr>
        </p:nvSpPr>
        <p:spPr>
          <a:xfrm>
            <a:off x="5259356" y="1062037"/>
            <a:ext cx="6096000" cy="2847489"/>
          </a:xfrm>
        </p:spPr>
        <p:txBody>
          <a:bodyPr>
            <a:normAutofit fontScale="90000"/>
          </a:bodyPr>
          <a:lstStyle/>
          <a:p>
            <a:pPr algn="l"/>
            <a:r>
              <a:rPr lang="en-IN" sz="5600" dirty="0">
                <a:solidFill>
                  <a:srgbClr val="FFFFFF"/>
                </a:solidFill>
              </a:rPr>
              <a:t>Comparative Study of weather prediction model using Machine Learning</a:t>
            </a:r>
          </a:p>
        </p:txBody>
      </p:sp>
      <p:sp>
        <p:nvSpPr>
          <p:cNvPr id="3" name="Subtitle 2">
            <a:extLst>
              <a:ext uri="{FF2B5EF4-FFF2-40B4-BE49-F238E27FC236}">
                <a16:creationId xmlns:a16="http://schemas.microsoft.com/office/drawing/2014/main" id="{ECD7F090-28F7-69B7-9CEE-600A70A4DEC8}"/>
              </a:ext>
            </a:extLst>
          </p:cNvPr>
          <p:cNvSpPr>
            <a:spLocks noGrp="1"/>
          </p:cNvSpPr>
          <p:nvPr>
            <p:ph type="subTitle" idx="1"/>
          </p:nvPr>
        </p:nvSpPr>
        <p:spPr>
          <a:xfrm>
            <a:off x="5259356" y="4450702"/>
            <a:ext cx="6096000" cy="1345260"/>
          </a:xfrm>
        </p:spPr>
        <p:txBody>
          <a:bodyPr>
            <a:normAutofit/>
          </a:bodyPr>
          <a:lstStyle/>
          <a:p>
            <a:pPr algn="l"/>
            <a:r>
              <a:rPr lang="en-IN" dirty="0">
                <a:solidFill>
                  <a:srgbClr val="FFFFFF"/>
                </a:solidFill>
              </a:rPr>
              <a:t>Supervised by: </a:t>
            </a:r>
            <a:r>
              <a:rPr lang="en-IN" dirty="0" err="1">
                <a:solidFill>
                  <a:srgbClr val="FFFFFF"/>
                </a:solidFill>
              </a:rPr>
              <a:t>Dr.</a:t>
            </a:r>
            <a:r>
              <a:rPr lang="en-IN" dirty="0">
                <a:solidFill>
                  <a:srgbClr val="FFFFFF"/>
                </a:solidFill>
              </a:rPr>
              <a:t> Neeraj Kumar</a:t>
            </a:r>
          </a:p>
          <a:p>
            <a:pPr algn="l"/>
            <a:r>
              <a:rPr lang="en-IN" dirty="0">
                <a:solidFill>
                  <a:srgbClr val="FFFFFF"/>
                </a:solidFill>
              </a:rPr>
              <a:t>Co-ordinated by: </a:t>
            </a:r>
            <a:r>
              <a:rPr lang="en-IN" dirty="0" err="1">
                <a:solidFill>
                  <a:srgbClr val="FFFFFF"/>
                </a:solidFill>
              </a:rPr>
              <a:t>Dr.</a:t>
            </a:r>
            <a:r>
              <a:rPr lang="en-IN" dirty="0">
                <a:solidFill>
                  <a:srgbClr val="FFFFFF"/>
                </a:solidFill>
              </a:rPr>
              <a:t> </a:t>
            </a:r>
            <a:r>
              <a:rPr lang="en-IN" dirty="0" err="1">
                <a:solidFill>
                  <a:srgbClr val="FFFFFF"/>
                </a:solidFill>
              </a:rPr>
              <a:t>Vishakha</a:t>
            </a:r>
            <a:r>
              <a:rPr lang="en-IN" dirty="0">
                <a:solidFill>
                  <a:srgbClr val="FFFFFF"/>
                </a:solidFill>
              </a:rPr>
              <a:t> Chourasia</a:t>
            </a:r>
          </a:p>
        </p:txBody>
      </p:sp>
    </p:spTree>
    <p:extLst>
      <p:ext uri="{BB962C8B-B14F-4D97-AF65-F5344CB8AC3E}">
        <p14:creationId xmlns:p14="http://schemas.microsoft.com/office/powerpoint/2010/main" val="132165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FE6D-EFCD-319A-1D6D-2FFA5B28A8B9}"/>
              </a:ext>
            </a:extLst>
          </p:cNvPr>
          <p:cNvSpPr>
            <a:spLocks noGrp="1"/>
          </p:cNvSpPr>
          <p:nvPr>
            <p:ph type="title"/>
          </p:nvPr>
        </p:nvSpPr>
        <p:spPr/>
        <p:txBody>
          <a:bodyPr/>
          <a:lstStyle/>
          <a:p>
            <a:r>
              <a:rPr lang="en-IN" b="0" i="0" dirty="0">
                <a:solidFill>
                  <a:srgbClr val="D1D5DB"/>
                </a:solidFill>
                <a:effectLst/>
                <a:latin typeface="Söhne"/>
              </a:rPr>
              <a:t>Random Forest </a:t>
            </a:r>
            <a:r>
              <a:rPr lang="en-IN" dirty="0">
                <a:solidFill>
                  <a:srgbClr val="D1D5DB"/>
                </a:solidFill>
                <a:latin typeface="Söhne"/>
              </a:rPr>
              <a:t>R</a:t>
            </a:r>
            <a:r>
              <a:rPr lang="en-IN" b="0" i="0" dirty="0">
                <a:solidFill>
                  <a:srgbClr val="D1D5DB"/>
                </a:solidFill>
                <a:effectLst/>
                <a:latin typeface="Söhne"/>
              </a:rPr>
              <a:t>egression</a:t>
            </a:r>
            <a:endParaRPr lang="en-IN" dirty="0"/>
          </a:p>
        </p:txBody>
      </p:sp>
      <p:sp>
        <p:nvSpPr>
          <p:cNvPr id="3" name="Content Placeholder 2">
            <a:extLst>
              <a:ext uri="{FF2B5EF4-FFF2-40B4-BE49-F238E27FC236}">
                <a16:creationId xmlns:a16="http://schemas.microsoft.com/office/drawing/2014/main" id="{1EF886D3-E82B-B9B4-3F63-522034274D68}"/>
              </a:ext>
            </a:extLst>
          </p:cNvPr>
          <p:cNvSpPr>
            <a:spLocks noGrp="1"/>
          </p:cNvSpPr>
          <p:nvPr>
            <p:ph idx="1"/>
          </p:nvPr>
        </p:nvSpPr>
        <p:spPr/>
        <p:txBody>
          <a:bodyPr>
            <a:normAutofit fontScale="92500" lnSpcReduction="10000"/>
          </a:bodyPr>
          <a:lstStyle/>
          <a:p>
            <a:pPr algn="just"/>
            <a:r>
              <a:rPr lang="en-US" b="0" i="0" dirty="0">
                <a:solidFill>
                  <a:srgbClr val="D1D5DB"/>
                </a:solidFill>
                <a:effectLst/>
                <a:latin typeface="Söhne"/>
              </a:rPr>
              <a:t>Random forest regression is an ensemble learning technique that combines multiple decision tree models to make more accurate predictions for regression problems. It works by training multiple decision trees on random subsets of the original data and input features and then combining their predictions by taking the average. This method is effective at handling complex relationships between variables and reducing overfitting. Random forest regression is a powerful and widely used algorithm in machine learning, capable of handling large datasets and producing reliable predictions.</a:t>
            </a:r>
            <a:endParaRPr lang="en-IN" dirty="0"/>
          </a:p>
        </p:txBody>
      </p:sp>
    </p:spTree>
    <p:extLst>
      <p:ext uri="{BB962C8B-B14F-4D97-AF65-F5344CB8AC3E}">
        <p14:creationId xmlns:p14="http://schemas.microsoft.com/office/powerpoint/2010/main" val="407310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F57E5-1868-2410-4DEC-158E09B0B33A}"/>
              </a:ext>
            </a:extLst>
          </p:cNvPr>
          <p:cNvSpPr>
            <a:spLocks noGrp="1"/>
          </p:cNvSpPr>
          <p:nvPr>
            <p:ph type="title"/>
          </p:nvPr>
        </p:nvSpPr>
        <p:spPr>
          <a:xfrm>
            <a:off x="762000" y="762000"/>
            <a:ext cx="6095998" cy="2025649"/>
          </a:xfrm>
        </p:spPr>
        <p:txBody>
          <a:bodyPr anchor="b">
            <a:normAutofit/>
          </a:bodyPr>
          <a:lstStyle/>
          <a:p>
            <a:r>
              <a:rPr lang="en-IN" dirty="0"/>
              <a:t>Result and Description</a:t>
            </a:r>
            <a:br>
              <a:rPr lang="en-IN" dirty="0"/>
            </a:br>
            <a:r>
              <a:rPr lang="en-IN" dirty="0"/>
              <a:t>Multiple Linear Regression: </a:t>
            </a:r>
          </a:p>
        </p:txBody>
      </p:sp>
      <p:sp>
        <p:nvSpPr>
          <p:cNvPr id="3" name="Content Placeholder 2">
            <a:extLst>
              <a:ext uri="{FF2B5EF4-FFF2-40B4-BE49-F238E27FC236}">
                <a16:creationId xmlns:a16="http://schemas.microsoft.com/office/drawing/2014/main" id="{32737455-8058-8E4D-AD3B-5EF57FDB4A54}"/>
              </a:ext>
            </a:extLst>
          </p:cNvPr>
          <p:cNvSpPr>
            <a:spLocks noGrp="1"/>
          </p:cNvSpPr>
          <p:nvPr>
            <p:ph idx="1"/>
          </p:nvPr>
        </p:nvSpPr>
        <p:spPr>
          <a:xfrm>
            <a:off x="762000" y="3047999"/>
            <a:ext cx="6095997" cy="3048001"/>
          </a:xfrm>
        </p:spPr>
        <p:txBody>
          <a:bodyPr>
            <a:normAutofit/>
          </a:bodyPr>
          <a:lstStyle/>
          <a:p>
            <a:r>
              <a:rPr lang="en-US"/>
              <a:t>This regression model has high mean absolute error, hence turned out to be the least accurate model. Given below is a snapshot of the actual result from the project implementation of multiple linear regression. </a:t>
            </a:r>
            <a:endParaRPr lang="en-IN" dirty="0"/>
          </a:p>
        </p:txBody>
      </p:sp>
      <p:pic>
        <p:nvPicPr>
          <p:cNvPr id="5" name="Picture 4">
            <a:extLst>
              <a:ext uri="{FF2B5EF4-FFF2-40B4-BE49-F238E27FC236}">
                <a16:creationId xmlns:a16="http://schemas.microsoft.com/office/drawing/2014/main" id="{D73B50C5-C1CB-1B78-BBBB-36A505F8E91C}"/>
              </a:ext>
            </a:extLst>
          </p:cNvPr>
          <p:cNvPicPr>
            <a:picLocks noChangeAspect="1"/>
          </p:cNvPicPr>
          <p:nvPr/>
        </p:nvPicPr>
        <p:blipFill>
          <a:blip r:embed="rId2"/>
          <a:stretch>
            <a:fillRect/>
          </a:stretch>
        </p:blipFill>
        <p:spPr>
          <a:xfrm>
            <a:off x="7534654" y="1226621"/>
            <a:ext cx="3895345" cy="4404756"/>
          </a:xfrm>
          <a:prstGeom prst="rect">
            <a:avLst/>
          </a:prstGeom>
        </p:spPr>
      </p:pic>
    </p:spTree>
    <p:extLst>
      <p:ext uri="{BB962C8B-B14F-4D97-AF65-F5344CB8AC3E}">
        <p14:creationId xmlns:p14="http://schemas.microsoft.com/office/powerpoint/2010/main" val="1038705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76C5E-60AC-E1F7-87BB-5A420678F77F}"/>
              </a:ext>
            </a:extLst>
          </p:cNvPr>
          <p:cNvSpPr>
            <a:spLocks noGrp="1"/>
          </p:cNvSpPr>
          <p:nvPr>
            <p:ph type="title"/>
          </p:nvPr>
        </p:nvSpPr>
        <p:spPr>
          <a:xfrm>
            <a:off x="762000" y="762000"/>
            <a:ext cx="6095998" cy="2025649"/>
          </a:xfrm>
        </p:spPr>
        <p:txBody>
          <a:bodyPr anchor="b">
            <a:normAutofit/>
          </a:bodyPr>
          <a:lstStyle/>
          <a:p>
            <a:r>
              <a:rPr lang="en-IN" dirty="0"/>
              <a:t>Decision Tree Regression: </a:t>
            </a:r>
          </a:p>
        </p:txBody>
      </p:sp>
      <p:sp>
        <p:nvSpPr>
          <p:cNvPr id="3" name="Content Placeholder 2">
            <a:extLst>
              <a:ext uri="{FF2B5EF4-FFF2-40B4-BE49-F238E27FC236}">
                <a16:creationId xmlns:a16="http://schemas.microsoft.com/office/drawing/2014/main" id="{D8599EA8-5694-1CE9-186D-18CE622D9D3B}"/>
              </a:ext>
            </a:extLst>
          </p:cNvPr>
          <p:cNvSpPr>
            <a:spLocks noGrp="1"/>
          </p:cNvSpPr>
          <p:nvPr>
            <p:ph idx="1"/>
          </p:nvPr>
        </p:nvSpPr>
        <p:spPr>
          <a:xfrm>
            <a:off x="762000" y="3047999"/>
            <a:ext cx="6095997" cy="3048001"/>
          </a:xfrm>
        </p:spPr>
        <p:txBody>
          <a:bodyPr>
            <a:normAutofit/>
          </a:bodyPr>
          <a:lstStyle/>
          <a:p>
            <a:r>
              <a:rPr lang="en-US" dirty="0"/>
              <a:t>This regression model has medium mean absolute error, hence turned out to be the little accurate model. Given below is a snapshot of the actual result from the project implementation of multiple linear regression. </a:t>
            </a:r>
            <a:endParaRPr lang="en-IN" dirty="0"/>
          </a:p>
        </p:txBody>
      </p:sp>
      <p:pic>
        <p:nvPicPr>
          <p:cNvPr id="5" name="Picture 4">
            <a:extLst>
              <a:ext uri="{FF2B5EF4-FFF2-40B4-BE49-F238E27FC236}">
                <a16:creationId xmlns:a16="http://schemas.microsoft.com/office/drawing/2014/main" id="{E1420B96-CCA3-54DB-A095-103ABBF0DE02}"/>
              </a:ext>
            </a:extLst>
          </p:cNvPr>
          <p:cNvPicPr>
            <a:picLocks noChangeAspect="1"/>
          </p:cNvPicPr>
          <p:nvPr/>
        </p:nvPicPr>
        <p:blipFill>
          <a:blip r:embed="rId2"/>
          <a:stretch>
            <a:fillRect/>
          </a:stretch>
        </p:blipFill>
        <p:spPr>
          <a:xfrm>
            <a:off x="7534654" y="1051026"/>
            <a:ext cx="3895345" cy="4755947"/>
          </a:xfrm>
          <a:prstGeom prst="rect">
            <a:avLst/>
          </a:prstGeom>
        </p:spPr>
      </p:pic>
    </p:spTree>
    <p:extLst>
      <p:ext uri="{BB962C8B-B14F-4D97-AF65-F5344CB8AC3E}">
        <p14:creationId xmlns:p14="http://schemas.microsoft.com/office/powerpoint/2010/main" val="1543751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CB0C2-229A-76E2-6B9B-0C0DF4D590B6}"/>
              </a:ext>
            </a:extLst>
          </p:cNvPr>
          <p:cNvSpPr>
            <a:spLocks noGrp="1"/>
          </p:cNvSpPr>
          <p:nvPr>
            <p:ph type="title"/>
          </p:nvPr>
        </p:nvSpPr>
        <p:spPr>
          <a:xfrm>
            <a:off x="762000" y="762000"/>
            <a:ext cx="6095998" cy="2025649"/>
          </a:xfrm>
        </p:spPr>
        <p:txBody>
          <a:bodyPr anchor="b">
            <a:normAutofit/>
          </a:bodyPr>
          <a:lstStyle/>
          <a:p>
            <a:r>
              <a:rPr lang="en-IN" dirty="0"/>
              <a:t>Random Forest Regression: </a:t>
            </a:r>
          </a:p>
        </p:txBody>
      </p:sp>
      <p:sp>
        <p:nvSpPr>
          <p:cNvPr id="3" name="Content Placeholder 2">
            <a:extLst>
              <a:ext uri="{FF2B5EF4-FFF2-40B4-BE49-F238E27FC236}">
                <a16:creationId xmlns:a16="http://schemas.microsoft.com/office/drawing/2014/main" id="{2B9E06BD-905C-D753-C676-C81A1ABE8963}"/>
              </a:ext>
            </a:extLst>
          </p:cNvPr>
          <p:cNvSpPr>
            <a:spLocks noGrp="1"/>
          </p:cNvSpPr>
          <p:nvPr>
            <p:ph idx="1"/>
          </p:nvPr>
        </p:nvSpPr>
        <p:spPr>
          <a:xfrm>
            <a:off x="762000" y="3047999"/>
            <a:ext cx="6095997" cy="3048001"/>
          </a:xfrm>
        </p:spPr>
        <p:txBody>
          <a:bodyPr>
            <a:normAutofit/>
          </a:bodyPr>
          <a:lstStyle/>
          <a:p>
            <a:r>
              <a:rPr lang="en-US" dirty="0"/>
              <a:t>This regression model has low mean absolute error, hence turned out to be the more accurate model. Given below is a snapshot of the actual result from the project implementation of multiple linear regression. </a:t>
            </a:r>
            <a:endParaRPr lang="en-IN" dirty="0"/>
          </a:p>
        </p:txBody>
      </p:sp>
      <p:pic>
        <p:nvPicPr>
          <p:cNvPr id="5" name="Picture 4">
            <a:extLst>
              <a:ext uri="{FF2B5EF4-FFF2-40B4-BE49-F238E27FC236}">
                <a16:creationId xmlns:a16="http://schemas.microsoft.com/office/drawing/2014/main" id="{F5B39A47-F5D8-087D-5100-245923C753A5}"/>
              </a:ext>
            </a:extLst>
          </p:cNvPr>
          <p:cNvPicPr>
            <a:picLocks noChangeAspect="1"/>
          </p:cNvPicPr>
          <p:nvPr/>
        </p:nvPicPr>
        <p:blipFill>
          <a:blip r:embed="rId2"/>
          <a:stretch>
            <a:fillRect/>
          </a:stretch>
        </p:blipFill>
        <p:spPr>
          <a:xfrm>
            <a:off x="7534654" y="1108824"/>
            <a:ext cx="3895345" cy="4640351"/>
          </a:xfrm>
          <a:prstGeom prst="rect">
            <a:avLst/>
          </a:prstGeom>
        </p:spPr>
      </p:pic>
    </p:spTree>
    <p:extLst>
      <p:ext uri="{BB962C8B-B14F-4D97-AF65-F5344CB8AC3E}">
        <p14:creationId xmlns:p14="http://schemas.microsoft.com/office/powerpoint/2010/main" val="3356643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ECCD7-8B0A-60FA-403D-92AF3D78BAFE}"/>
              </a:ext>
            </a:extLst>
          </p:cNvPr>
          <p:cNvSpPr>
            <a:spLocks noGrp="1"/>
          </p:cNvSpPr>
          <p:nvPr>
            <p:ph type="title"/>
          </p:nvPr>
        </p:nvSpPr>
        <p:spPr/>
        <p:txBody>
          <a:bodyPr/>
          <a:lstStyle/>
          <a:p>
            <a:r>
              <a:rPr lang="en-IN" b="0" i="0" dirty="0">
                <a:solidFill>
                  <a:srgbClr val="D1D5DB"/>
                </a:solidFill>
                <a:effectLst/>
                <a:latin typeface="Söhne"/>
              </a:rPr>
              <a:t>Limitations and Future Work</a:t>
            </a:r>
            <a:endParaRPr lang="en-IN" dirty="0"/>
          </a:p>
        </p:txBody>
      </p:sp>
      <p:sp>
        <p:nvSpPr>
          <p:cNvPr id="3" name="Content Placeholder 2">
            <a:extLst>
              <a:ext uri="{FF2B5EF4-FFF2-40B4-BE49-F238E27FC236}">
                <a16:creationId xmlns:a16="http://schemas.microsoft.com/office/drawing/2014/main" id="{CC3223D6-775A-AC05-3784-A5BEAA5BA65F}"/>
              </a:ext>
            </a:extLst>
          </p:cNvPr>
          <p:cNvSpPr>
            <a:spLocks noGrp="1"/>
          </p:cNvSpPr>
          <p:nvPr>
            <p:ph idx="1"/>
          </p:nvPr>
        </p:nvSpPr>
        <p:spPr/>
        <p:txBody>
          <a:bodyPr>
            <a:normAutofit fontScale="92500" lnSpcReduction="20000"/>
          </a:bodyPr>
          <a:lstStyle/>
          <a:p>
            <a:r>
              <a:rPr lang="en-US" b="0" i="0" dirty="0">
                <a:solidFill>
                  <a:srgbClr val="D1D5DB"/>
                </a:solidFill>
                <a:effectLst/>
                <a:latin typeface="Söhne"/>
              </a:rPr>
              <a:t>Limitations of the study included data quality issues</a:t>
            </a:r>
          </a:p>
          <a:p>
            <a:r>
              <a:rPr lang="en-US" b="0" i="0" dirty="0">
                <a:solidFill>
                  <a:srgbClr val="D1D5DB"/>
                </a:solidFill>
                <a:effectLst/>
                <a:latin typeface="Söhne"/>
              </a:rPr>
              <a:t>In future work, additional machine learning algorithms can be explored for weather prediction, including Gradient Boosting, Long Short-Term Memory (LSTM), and Convolutional Neural Networks (CNN).</a:t>
            </a:r>
            <a:endParaRPr lang="en-US" dirty="0">
              <a:solidFill>
                <a:srgbClr val="D1D5DB"/>
              </a:solidFill>
              <a:latin typeface="Söhne"/>
            </a:endParaRPr>
          </a:p>
          <a:p>
            <a:r>
              <a:rPr lang="en-US" b="0" i="0" dirty="0">
                <a:solidFill>
                  <a:srgbClr val="D1D5DB"/>
                </a:solidFill>
                <a:effectLst/>
                <a:latin typeface="Söhne"/>
              </a:rPr>
              <a:t>The impact of climate change on weather patterns can also be explored using machine learning algorithms.</a:t>
            </a:r>
          </a:p>
          <a:p>
            <a:r>
              <a:rPr lang="en-US" b="0" i="0" dirty="0">
                <a:solidFill>
                  <a:srgbClr val="D1D5DB"/>
                </a:solidFill>
                <a:effectLst/>
                <a:latin typeface="Söhne"/>
              </a:rPr>
              <a:t>Integration of external data sources such as social media, satellite images, and other IoT devices can also improve the accuracy of weather prediction models.</a:t>
            </a:r>
            <a:endParaRPr lang="en-IN" dirty="0"/>
          </a:p>
        </p:txBody>
      </p:sp>
    </p:spTree>
    <p:extLst>
      <p:ext uri="{BB962C8B-B14F-4D97-AF65-F5344CB8AC3E}">
        <p14:creationId xmlns:p14="http://schemas.microsoft.com/office/powerpoint/2010/main" val="2069280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35C56-D878-C8DE-00FC-F36A5DA5B559}"/>
              </a:ext>
            </a:extLst>
          </p:cNvPr>
          <p:cNvSpPr>
            <a:spLocks noGrp="1"/>
          </p:cNvSpPr>
          <p:nvPr>
            <p:ph type="title"/>
          </p:nvPr>
        </p:nvSpPr>
        <p:spPr/>
        <p:txBody>
          <a:bodyPr>
            <a:normAutofit/>
          </a:bodyPr>
          <a:lstStyle/>
          <a:p>
            <a:r>
              <a:rPr lang="en-IN" dirty="0"/>
              <a:t>CONCLUSION </a:t>
            </a:r>
          </a:p>
        </p:txBody>
      </p:sp>
      <p:sp>
        <p:nvSpPr>
          <p:cNvPr id="3" name="Content Placeholder 2">
            <a:extLst>
              <a:ext uri="{FF2B5EF4-FFF2-40B4-BE49-F238E27FC236}">
                <a16:creationId xmlns:a16="http://schemas.microsoft.com/office/drawing/2014/main" id="{D8948530-27C5-A817-FC0A-C0FBE41D980B}"/>
              </a:ext>
            </a:extLst>
          </p:cNvPr>
          <p:cNvSpPr>
            <a:spLocks noGrp="1"/>
          </p:cNvSpPr>
          <p:nvPr>
            <p:ph idx="1"/>
          </p:nvPr>
        </p:nvSpPr>
        <p:spPr/>
        <p:txBody>
          <a:bodyPr>
            <a:normAutofit fontScale="92500" lnSpcReduction="20000"/>
          </a:bodyPr>
          <a:lstStyle/>
          <a:p>
            <a:r>
              <a:rPr lang="en-US" dirty="0"/>
              <a:t>All the machine learning models: linear regression, various linear regression, decision tree regression, random forest regression were beaten by expert climate determining apparatuses, even though the error in their execution reduced significantly for later days, demonstrating that over longer timeframes, our models may beat genius professional ones.</a:t>
            </a:r>
          </a:p>
          <a:p>
            <a:r>
              <a:rPr lang="en-US" dirty="0"/>
              <a:t>Linear regression demonstrated to be a low predisposition, high fluctuation model though polynomial regression demonstrated to be a high predisposition, low difference model. Linear regression is naturally a high difference model as it is unsteady to outliers, so one approach to improve the linear regression model is by gathering more information. </a:t>
            </a:r>
            <a:endParaRPr lang="en-IN" dirty="0"/>
          </a:p>
        </p:txBody>
      </p:sp>
    </p:spTree>
    <p:extLst>
      <p:ext uri="{BB962C8B-B14F-4D97-AF65-F5344CB8AC3E}">
        <p14:creationId xmlns:p14="http://schemas.microsoft.com/office/powerpoint/2010/main" val="1142124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1BF94F-AC77-EFA9-B0E4-2F13AA43FBA2}"/>
              </a:ext>
            </a:extLst>
          </p:cNvPr>
          <p:cNvSpPr>
            <a:spLocks noGrp="1"/>
          </p:cNvSpPr>
          <p:nvPr>
            <p:ph idx="1"/>
          </p:nvPr>
        </p:nvSpPr>
        <p:spPr>
          <a:xfrm>
            <a:off x="762000" y="1222311"/>
            <a:ext cx="10668000" cy="4873690"/>
          </a:xfrm>
        </p:spPr>
        <p:txBody>
          <a:bodyPr>
            <a:normAutofit/>
          </a:bodyPr>
          <a:lstStyle/>
          <a:p>
            <a:r>
              <a:rPr lang="en-US" dirty="0"/>
              <a:t>Talking about Random Forest Regression, it proves to be the most accurate regression model. Likely so, it is the most popular regression model used, since it is highly accurate and versatile. Below is a snapshot of the implementation of Random Forest in the project. </a:t>
            </a:r>
          </a:p>
          <a:p>
            <a:r>
              <a:rPr lang="en-US" dirty="0"/>
              <a:t>Weather Forecasting has a major test of foreseeing the precise outcomes which are utilized in numerous ongoing frameworks like power offices, air terminals, the travel industry focuses, and so forth. The trouble of this determining is the mind-boggling nature of parameters. Every parameter has an alternate arrangement of scopes of qualities. </a:t>
            </a:r>
            <a:endParaRPr lang="en-IN" dirty="0"/>
          </a:p>
        </p:txBody>
      </p:sp>
    </p:spTree>
    <p:extLst>
      <p:ext uri="{BB962C8B-B14F-4D97-AF65-F5344CB8AC3E}">
        <p14:creationId xmlns:p14="http://schemas.microsoft.com/office/powerpoint/2010/main" val="128017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82F6D-0DFA-877A-2BBA-2A3A9E1AAA31}"/>
              </a:ext>
            </a:extLst>
          </p:cNvPr>
          <p:cNvSpPr>
            <a:spLocks noGrp="1"/>
          </p:cNvSpPr>
          <p:nvPr>
            <p:ph type="title"/>
          </p:nvPr>
        </p:nvSpPr>
        <p:spPr>
          <a:xfrm>
            <a:off x="761999" y="1021079"/>
            <a:ext cx="10667999" cy="1086018"/>
          </a:xfrm>
        </p:spPr>
        <p:txBody>
          <a:bodyPr anchor="ctr">
            <a:normAutofit/>
          </a:bodyPr>
          <a:lstStyle/>
          <a:p>
            <a:pPr algn="ctr"/>
            <a:r>
              <a:rPr lang="en-IN"/>
              <a:t>Team Description </a:t>
            </a:r>
          </a:p>
        </p:txBody>
      </p:sp>
      <p:sp>
        <p:nvSpPr>
          <p:cNvPr id="10" name="Freeform: Shape 9">
            <a:extLst>
              <a:ext uri="{FF2B5EF4-FFF2-40B4-BE49-F238E27FC236}">
                <a16:creationId xmlns:a16="http://schemas.microsoft.com/office/drawing/2014/main" id="{280CBF0E-1AF1-4F17-84A3-89E3F964A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11">
            <a:extLst>
              <a:ext uri="{FF2B5EF4-FFF2-40B4-BE49-F238E27FC236}">
                <a16:creationId xmlns:a16="http://schemas.microsoft.com/office/drawing/2014/main" id="{534676D8-D37A-4610-BBFB-A1DC26D52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9DE3ACF-33BE-418C-2E06-70B2680458F2}"/>
              </a:ext>
            </a:extLst>
          </p:cNvPr>
          <p:cNvSpPr>
            <a:spLocks noGrp="1"/>
          </p:cNvSpPr>
          <p:nvPr>
            <p:ph idx="1"/>
          </p:nvPr>
        </p:nvSpPr>
        <p:spPr>
          <a:xfrm>
            <a:off x="2407920" y="3299198"/>
            <a:ext cx="7376160" cy="2796802"/>
          </a:xfrm>
        </p:spPr>
        <p:txBody>
          <a:bodyPr>
            <a:normAutofit/>
          </a:bodyPr>
          <a:lstStyle/>
          <a:p>
            <a:pPr algn="ctr"/>
            <a:r>
              <a:rPr lang="en-IN" dirty="0"/>
              <a:t>Harshit Chaudhary – 20U03071</a:t>
            </a:r>
          </a:p>
          <a:p>
            <a:pPr algn="ctr"/>
            <a:r>
              <a:rPr lang="en-IN" dirty="0" err="1"/>
              <a:t>Jimish</a:t>
            </a:r>
            <a:r>
              <a:rPr lang="en-IN" dirty="0"/>
              <a:t> Prajapati – 20U03072</a:t>
            </a:r>
          </a:p>
        </p:txBody>
      </p:sp>
    </p:spTree>
    <p:extLst>
      <p:ext uri="{BB962C8B-B14F-4D97-AF65-F5344CB8AC3E}">
        <p14:creationId xmlns:p14="http://schemas.microsoft.com/office/powerpoint/2010/main" val="2764076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187D49-DCC4-7EA6-7F1A-344554B2B048}"/>
              </a:ext>
            </a:extLst>
          </p:cNvPr>
          <p:cNvSpPr>
            <a:spLocks noGrp="1"/>
          </p:cNvSpPr>
          <p:nvPr>
            <p:ph type="title"/>
          </p:nvPr>
        </p:nvSpPr>
        <p:spPr>
          <a:xfrm>
            <a:off x="762001" y="981076"/>
            <a:ext cx="6095998" cy="1806574"/>
          </a:xfrm>
        </p:spPr>
        <p:txBody>
          <a:bodyPr anchor="b">
            <a:normAutofit/>
          </a:bodyPr>
          <a:lstStyle/>
          <a:p>
            <a:r>
              <a:rPr lang="en-IN" dirty="0"/>
              <a:t>Purpose of this Project</a:t>
            </a:r>
          </a:p>
        </p:txBody>
      </p:sp>
      <p:pic>
        <p:nvPicPr>
          <p:cNvPr id="5" name="Picture 4" descr="Zigzag indicator line">
            <a:extLst>
              <a:ext uri="{FF2B5EF4-FFF2-40B4-BE49-F238E27FC236}">
                <a16:creationId xmlns:a16="http://schemas.microsoft.com/office/drawing/2014/main" id="{7EC95040-7C58-0BB5-A6F1-14C47A1635E3}"/>
              </a:ext>
            </a:extLst>
          </p:cNvPr>
          <p:cNvPicPr>
            <a:picLocks noChangeAspect="1"/>
          </p:cNvPicPr>
          <p:nvPr/>
        </p:nvPicPr>
        <p:blipFill rotWithShape="1">
          <a:blip r:embed="rId2"/>
          <a:srcRect l="24983" r="30516" b="-1"/>
          <a:stretch/>
        </p:blipFill>
        <p:spPr>
          <a:xfrm>
            <a:off x="7620000" y="10"/>
            <a:ext cx="4572002" cy="6857992"/>
          </a:xfrm>
          <a:custGeom>
            <a:avLst/>
            <a:gdLst/>
            <a:ahLst/>
            <a:cxnLst/>
            <a:rect l="l" t="t" r="r" b="b"/>
            <a:pathLst>
              <a:path w="4572002" h="6858002">
                <a:moveTo>
                  <a:pt x="276687" y="6438981"/>
                </a:moveTo>
                <a:cubicBezTo>
                  <a:pt x="286189" y="6444077"/>
                  <a:pt x="293666" y="6451650"/>
                  <a:pt x="296618" y="6463841"/>
                </a:cubicBezTo>
                <a:lnTo>
                  <a:pt x="296621" y="6463850"/>
                </a:lnTo>
                <a:lnTo>
                  <a:pt x="307605" y="6508052"/>
                </a:lnTo>
                <a:lnTo>
                  <a:pt x="310416" y="6513012"/>
                </a:lnTo>
                <a:lnTo>
                  <a:pt x="312883" y="6521804"/>
                </a:lnTo>
                <a:lnTo>
                  <a:pt x="329221" y="6546195"/>
                </a:lnTo>
                <a:lnTo>
                  <a:pt x="329221" y="6546194"/>
                </a:lnTo>
                <a:lnTo>
                  <a:pt x="310416" y="6513012"/>
                </a:lnTo>
                <a:lnTo>
                  <a:pt x="296621" y="6463850"/>
                </a:lnTo>
                <a:lnTo>
                  <a:pt x="296618" y="6463840"/>
                </a:lnTo>
                <a:close/>
                <a:moveTo>
                  <a:pt x="360891" y="2836172"/>
                </a:moveTo>
                <a:lnTo>
                  <a:pt x="360891" y="2836173"/>
                </a:lnTo>
                <a:cubicBezTo>
                  <a:pt x="364963" y="2839983"/>
                  <a:pt x="368249" y="2844317"/>
                  <a:pt x="369582" y="2848794"/>
                </a:cubicBezTo>
                <a:cubicBezTo>
                  <a:pt x="376249" y="2870416"/>
                  <a:pt x="384441" y="2892181"/>
                  <a:pt x="389490" y="2914328"/>
                </a:cubicBezTo>
                <a:lnTo>
                  <a:pt x="394121" y="2947863"/>
                </a:lnTo>
                <a:lnTo>
                  <a:pt x="390537" y="2982148"/>
                </a:lnTo>
                <a:cubicBezTo>
                  <a:pt x="382441" y="3014153"/>
                  <a:pt x="378631" y="3045777"/>
                  <a:pt x="378845" y="3077401"/>
                </a:cubicBezTo>
                <a:lnTo>
                  <a:pt x="378845" y="3077402"/>
                </a:lnTo>
                <a:lnTo>
                  <a:pt x="378845" y="3077402"/>
                </a:lnTo>
                <a:cubicBezTo>
                  <a:pt x="379059" y="3109026"/>
                  <a:pt x="383298" y="3140650"/>
                  <a:pt x="391299" y="3172655"/>
                </a:cubicBezTo>
                <a:cubicBezTo>
                  <a:pt x="417208" y="3276481"/>
                  <a:pt x="444640" y="3380306"/>
                  <a:pt x="438926" y="3489468"/>
                </a:cubicBezTo>
                <a:cubicBezTo>
                  <a:pt x="437974" y="3507564"/>
                  <a:pt x="449595" y="3529091"/>
                  <a:pt x="461025" y="3544714"/>
                </a:cubicBezTo>
                <a:cubicBezTo>
                  <a:pt x="466455" y="3552191"/>
                  <a:pt x="470634" y="3557716"/>
                  <a:pt x="473569" y="3562321"/>
                </a:cubicBezTo>
                <a:lnTo>
                  <a:pt x="478647" y="3574408"/>
                </a:lnTo>
                <a:lnTo>
                  <a:pt x="476296" y="3587174"/>
                </a:lnTo>
                <a:cubicBezTo>
                  <a:pt x="474277" y="3592232"/>
                  <a:pt x="471027" y="3598435"/>
                  <a:pt x="466549" y="3606817"/>
                </a:cubicBezTo>
                <a:cubicBezTo>
                  <a:pt x="462167" y="3614819"/>
                  <a:pt x="459501" y="3624725"/>
                  <a:pt x="453023" y="3630632"/>
                </a:cubicBezTo>
                <a:cubicBezTo>
                  <a:pt x="436545" y="3645682"/>
                  <a:pt x="430306" y="3662494"/>
                  <a:pt x="428782" y="3680163"/>
                </a:cubicBezTo>
                <a:lnTo>
                  <a:pt x="428782" y="3680164"/>
                </a:lnTo>
                <a:lnTo>
                  <a:pt x="428782" y="3680164"/>
                </a:lnTo>
                <a:lnTo>
                  <a:pt x="432830" y="3734838"/>
                </a:lnTo>
                <a:lnTo>
                  <a:pt x="432448" y="3754652"/>
                </a:lnTo>
                <a:cubicBezTo>
                  <a:pt x="426448" y="3767130"/>
                  <a:pt x="424496" y="3778655"/>
                  <a:pt x="426091" y="3789776"/>
                </a:cubicBezTo>
                <a:lnTo>
                  <a:pt x="426091" y="3789776"/>
                </a:lnTo>
                <a:lnTo>
                  <a:pt x="426091" y="3789777"/>
                </a:lnTo>
                <a:cubicBezTo>
                  <a:pt x="427687" y="3800897"/>
                  <a:pt x="432830" y="3811614"/>
                  <a:pt x="441022" y="3822473"/>
                </a:cubicBezTo>
                <a:lnTo>
                  <a:pt x="455357" y="3852620"/>
                </a:lnTo>
                <a:lnTo>
                  <a:pt x="454577" y="3868764"/>
                </a:lnTo>
                <a:cubicBezTo>
                  <a:pt x="453119" y="3874229"/>
                  <a:pt x="450356" y="3879766"/>
                  <a:pt x="445974" y="3885338"/>
                </a:cubicBezTo>
                <a:cubicBezTo>
                  <a:pt x="426543" y="3910104"/>
                  <a:pt x="416351" y="3935727"/>
                  <a:pt x="414089" y="3962159"/>
                </a:cubicBezTo>
                <a:lnTo>
                  <a:pt x="414089" y="3962160"/>
                </a:lnTo>
                <a:lnTo>
                  <a:pt x="414089" y="3962160"/>
                </a:lnTo>
                <a:cubicBezTo>
                  <a:pt x="411827" y="3988593"/>
                  <a:pt x="417495" y="4015835"/>
                  <a:pt x="429782" y="4043840"/>
                </a:cubicBezTo>
                <a:lnTo>
                  <a:pt x="444904" y="4103826"/>
                </a:lnTo>
                <a:lnTo>
                  <a:pt x="442936" y="4134255"/>
                </a:lnTo>
                <a:cubicBezTo>
                  <a:pt x="441094" y="4144498"/>
                  <a:pt x="438022" y="4154857"/>
                  <a:pt x="433592" y="4165383"/>
                </a:cubicBezTo>
                <a:cubicBezTo>
                  <a:pt x="430163" y="4173480"/>
                  <a:pt x="429592" y="4182767"/>
                  <a:pt x="429687" y="4192387"/>
                </a:cubicBezTo>
                <a:lnTo>
                  <a:pt x="429687" y="4192388"/>
                </a:lnTo>
                <a:lnTo>
                  <a:pt x="429687" y="4192388"/>
                </a:lnTo>
                <a:lnTo>
                  <a:pt x="429782" y="4221391"/>
                </a:lnTo>
                <a:lnTo>
                  <a:pt x="424066" y="4253014"/>
                </a:lnTo>
                <a:cubicBezTo>
                  <a:pt x="411873" y="4277401"/>
                  <a:pt x="396253" y="4300070"/>
                  <a:pt x="384250" y="4324645"/>
                </a:cubicBezTo>
                <a:cubicBezTo>
                  <a:pt x="378536" y="4336457"/>
                  <a:pt x="375488" y="4350554"/>
                  <a:pt x="375296" y="4363890"/>
                </a:cubicBezTo>
                <a:lnTo>
                  <a:pt x="375296" y="4363891"/>
                </a:lnTo>
                <a:lnTo>
                  <a:pt x="375296" y="4363891"/>
                </a:lnTo>
                <a:cubicBezTo>
                  <a:pt x="374344" y="4403326"/>
                  <a:pt x="374344" y="4442762"/>
                  <a:pt x="376058" y="4482005"/>
                </a:cubicBezTo>
                <a:cubicBezTo>
                  <a:pt x="378726" y="4546777"/>
                  <a:pt x="379298" y="4612501"/>
                  <a:pt x="436068" y="4659175"/>
                </a:cubicBezTo>
                <a:cubicBezTo>
                  <a:pt x="440640" y="4662987"/>
                  <a:pt x="443308" y="4671177"/>
                  <a:pt x="444070" y="4677656"/>
                </a:cubicBezTo>
                <a:cubicBezTo>
                  <a:pt x="447689" y="4707565"/>
                  <a:pt x="448071" y="4738236"/>
                  <a:pt x="453977" y="4767765"/>
                </a:cubicBezTo>
                <a:lnTo>
                  <a:pt x="455286" y="4800483"/>
                </a:lnTo>
                <a:lnTo>
                  <a:pt x="440450" y="4828916"/>
                </a:lnTo>
                <a:cubicBezTo>
                  <a:pt x="423877" y="4846490"/>
                  <a:pt x="412446" y="4866958"/>
                  <a:pt x="410740" y="4889275"/>
                </a:cubicBezTo>
                <a:lnTo>
                  <a:pt x="410740" y="4889275"/>
                </a:lnTo>
                <a:lnTo>
                  <a:pt x="410740" y="4889276"/>
                </a:lnTo>
                <a:cubicBezTo>
                  <a:pt x="410172" y="4896714"/>
                  <a:pt x="410683" y="4904358"/>
                  <a:pt x="412445" y="4912169"/>
                </a:cubicBezTo>
                <a:lnTo>
                  <a:pt x="413848" y="4933805"/>
                </a:lnTo>
                <a:lnTo>
                  <a:pt x="409088" y="4952673"/>
                </a:lnTo>
                <a:cubicBezTo>
                  <a:pt x="404302" y="4964604"/>
                  <a:pt x="396729" y="4975511"/>
                  <a:pt x="389013" y="4987037"/>
                </a:cubicBezTo>
                <a:cubicBezTo>
                  <a:pt x="377774" y="5003801"/>
                  <a:pt x="363676" y="5022852"/>
                  <a:pt x="362534" y="5041521"/>
                </a:cubicBezTo>
                <a:cubicBezTo>
                  <a:pt x="360677" y="5073241"/>
                  <a:pt x="338137" y="5101639"/>
                  <a:pt x="336386" y="5133224"/>
                </a:cubicBezTo>
                <a:lnTo>
                  <a:pt x="336386" y="5133225"/>
                </a:lnTo>
                <a:lnTo>
                  <a:pt x="336386" y="5133225"/>
                </a:lnTo>
                <a:lnTo>
                  <a:pt x="343101" y="5166114"/>
                </a:lnTo>
                <a:lnTo>
                  <a:pt x="342411" y="5172090"/>
                </a:lnTo>
                <a:cubicBezTo>
                  <a:pt x="341530" y="5174400"/>
                  <a:pt x="340339" y="5176876"/>
                  <a:pt x="339863" y="5179067"/>
                </a:cubicBezTo>
                <a:lnTo>
                  <a:pt x="339863" y="5179068"/>
                </a:lnTo>
                <a:lnTo>
                  <a:pt x="339863" y="5179068"/>
                </a:lnTo>
                <a:cubicBezTo>
                  <a:pt x="332623" y="5214122"/>
                  <a:pt x="339673" y="5247079"/>
                  <a:pt x="363486" y="5272797"/>
                </a:cubicBezTo>
                <a:cubicBezTo>
                  <a:pt x="379013" y="5289657"/>
                  <a:pt x="387538" y="5307422"/>
                  <a:pt x="390920" y="5326163"/>
                </a:cubicBezTo>
                <a:lnTo>
                  <a:pt x="392366" y="5355014"/>
                </a:lnTo>
                <a:lnTo>
                  <a:pt x="387489" y="5385384"/>
                </a:lnTo>
                <a:cubicBezTo>
                  <a:pt x="384250" y="5398721"/>
                  <a:pt x="381964" y="5412057"/>
                  <a:pt x="379298" y="5425582"/>
                </a:cubicBezTo>
                <a:cubicBezTo>
                  <a:pt x="375488" y="5443870"/>
                  <a:pt x="371486" y="5462351"/>
                  <a:pt x="367676" y="5480637"/>
                </a:cubicBezTo>
                <a:cubicBezTo>
                  <a:pt x="365771" y="5489497"/>
                  <a:pt x="363200" y="5498832"/>
                  <a:pt x="363152" y="5507667"/>
                </a:cubicBezTo>
                <a:lnTo>
                  <a:pt x="363152" y="5507668"/>
                </a:lnTo>
                <a:lnTo>
                  <a:pt x="363152" y="5507668"/>
                </a:lnTo>
                <a:cubicBezTo>
                  <a:pt x="363105" y="5516503"/>
                  <a:pt x="365581" y="5524837"/>
                  <a:pt x="373772" y="5531694"/>
                </a:cubicBezTo>
                <a:lnTo>
                  <a:pt x="383918" y="5547578"/>
                </a:lnTo>
                <a:lnTo>
                  <a:pt x="374344" y="5562746"/>
                </a:lnTo>
                <a:cubicBezTo>
                  <a:pt x="331671" y="5600467"/>
                  <a:pt x="305000" y="5646189"/>
                  <a:pt x="303096" y="5704483"/>
                </a:cubicBezTo>
                <a:cubicBezTo>
                  <a:pt x="302714" y="5716485"/>
                  <a:pt x="300048" y="5728678"/>
                  <a:pt x="297190" y="5740488"/>
                </a:cubicBezTo>
                <a:cubicBezTo>
                  <a:pt x="295475" y="5747728"/>
                  <a:pt x="293569" y="5756493"/>
                  <a:pt x="288425" y="5760873"/>
                </a:cubicBezTo>
                <a:cubicBezTo>
                  <a:pt x="249182" y="5794974"/>
                  <a:pt x="221939" y="5837457"/>
                  <a:pt x="200030" y="5883751"/>
                </a:cubicBezTo>
                <a:cubicBezTo>
                  <a:pt x="192220" y="5900323"/>
                  <a:pt x="184410" y="5918042"/>
                  <a:pt x="182124" y="5935949"/>
                </a:cubicBezTo>
                <a:lnTo>
                  <a:pt x="182124" y="5935950"/>
                </a:lnTo>
                <a:lnTo>
                  <a:pt x="182124" y="5935950"/>
                </a:lnTo>
                <a:cubicBezTo>
                  <a:pt x="179838" y="5954618"/>
                  <a:pt x="183648" y="5974241"/>
                  <a:pt x="185744" y="5993292"/>
                </a:cubicBezTo>
                <a:cubicBezTo>
                  <a:pt x="186886" y="6004532"/>
                  <a:pt x="186696" y="6017486"/>
                  <a:pt x="192220" y="6026441"/>
                </a:cubicBezTo>
                <a:cubicBezTo>
                  <a:pt x="209557" y="6054826"/>
                  <a:pt x="228225" y="6082259"/>
                  <a:pt x="248420" y="6108739"/>
                </a:cubicBezTo>
                <a:lnTo>
                  <a:pt x="262113" y="6133315"/>
                </a:lnTo>
                <a:lnTo>
                  <a:pt x="258413" y="6143190"/>
                </a:lnTo>
                <a:cubicBezTo>
                  <a:pt x="255862" y="6146732"/>
                  <a:pt x="251944" y="6150697"/>
                  <a:pt x="246514" y="6155602"/>
                </a:cubicBezTo>
                <a:cubicBezTo>
                  <a:pt x="224225" y="6175797"/>
                  <a:pt x="212605" y="6200944"/>
                  <a:pt x="207843" y="6228756"/>
                </a:cubicBezTo>
                <a:cubicBezTo>
                  <a:pt x="200412" y="6272764"/>
                  <a:pt x="194126" y="6317151"/>
                  <a:pt x="190506" y="6361539"/>
                </a:cubicBezTo>
                <a:lnTo>
                  <a:pt x="190506" y="6361540"/>
                </a:lnTo>
                <a:lnTo>
                  <a:pt x="190506" y="6361540"/>
                </a:lnTo>
                <a:lnTo>
                  <a:pt x="190704" y="6365039"/>
                </a:lnTo>
                <a:lnTo>
                  <a:pt x="191995" y="6387910"/>
                </a:lnTo>
                <a:lnTo>
                  <a:pt x="194825" y="6393746"/>
                </a:lnTo>
                <a:lnTo>
                  <a:pt x="201413" y="6407333"/>
                </a:lnTo>
                <a:lnTo>
                  <a:pt x="201413" y="6407332"/>
                </a:lnTo>
                <a:lnTo>
                  <a:pt x="194825" y="6393746"/>
                </a:lnTo>
                <a:lnTo>
                  <a:pt x="191995" y="6387910"/>
                </a:lnTo>
                <a:lnTo>
                  <a:pt x="190704" y="6365039"/>
                </a:lnTo>
                <a:lnTo>
                  <a:pt x="190506" y="6361540"/>
                </a:lnTo>
                <a:lnTo>
                  <a:pt x="207843" y="6228757"/>
                </a:lnTo>
                <a:cubicBezTo>
                  <a:pt x="212605" y="6200945"/>
                  <a:pt x="224225" y="6175798"/>
                  <a:pt x="246514" y="6155603"/>
                </a:cubicBezTo>
                <a:cubicBezTo>
                  <a:pt x="257374" y="6145793"/>
                  <a:pt x="262184" y="6139745"/>
                  <a:pt x="262113" y="6133315"/>
                </a:cubicBezTo>
                <a:lnTo>
                  <a:pt x="262113" y="6133315"/>
                </a:lnTo>
                <a:lnTo>
                  <a:pt x="262113" y="6133314"/>
                </a:lnTo>
                <a:cubicBezTo>
                  <a:pt x="262042" y="6126884"/>
                  <a:pt x="257088" y="6120074"/>
                  <a:pt x="248420" y="6108738"/>
                </a:cubicBezTo>
                <a:cubicBezTo>
                  <a:pt x="228225" y="6082258"/>
                  <a:pt x="209557" y="6054825"/>
                  <a:pt x="192220" y="6026440"/>
                </a:cubicBezTo>
                <a:cubicBezTo>
                  <a:pt x="186696" y="6017485"/>
                  <a:pt x="186886" y="6004531"/>
                  <a:pt x="185744" y="5993291"/>
                </a:cubicBezTo>
                <a:cubicBezTo>
                  <a:pt x="184696" y="5983766"/>
                  <a:pt x="183220" y="5974097"/>
                  <a:pt x="182291" y="5964477"/>
                </a:cubicBezTo>
                <a:lnTo>
                  <a:pt x="182124" y="5935950"/>
                </a:lnTo>
                <a:lnTo>
                  <a:pt x="189006" y="5909351"/>
                </a:lnTo>
                <a:cubicBezTo>
                  <a:pt x="192220" y="5900611"/>
                  <a:pt x="196125" y="5892038"/>
                  <a:pt x="200030" y="5883752"/>
                </a:cubicBezTo>
                <a:cubicBezTo>
                  <a:pt x="221939" y="5837458"/>
                  <a:pt x="249182" y="5794975"/>
                  <a:pt x="288425" y="5760874"/>
                </a:cubicBezTo>
                <a:cubicBezTo>
                  <a:pt x="293569" y="5756494"/>
                  <a:pt x="295475" y="5747729"/>
                  <a:pt x="297190" y="5740489"/>
                </a:cubicBezTo>
                <a:cubicBezTo>
                  <a:pt x="300048" y="5728679"/>
                  <a:pt x="302714" y="5716486"/>
                  <a:pt x="303096" y="5704484"/>
                </a:cubicBezTo>
                <a:cubicBezTo>
                  <a:pt x="305000" y="5646190"/>
                  <a:pt x="331671" y="5600468"/>
                  <a:pt x="374344" y="5562747"/>
                </a:cubicBezTo>
                <a:cubicBezTo>
                  <a:pt x="380441" y="5557318"/>
                  <a:pt x="383823" y="5552508"/>
                  <a:pt x="383918" y="5547579"/>
                </a:cubicBezTo>
                <a:lnTo>
                  <a:pt x="383918" y="5547578"/>
                </a:lnTo>
                <a:lnTo>
                  <a:pt x="383918" y="5547578"/>
                </a:lnTo>
                <a:cubicBezTo>
                  <a:pt x="384013" y="5542648"/>
                  <a:pt x="380822" y="5537600"/>
                  <a:pt x="373772" y="5531693"/>
                </a:cubicBezTo>
                <a:cubicBezTo>
                  <a:pt x="369677" y="5528265"/>
                  <a:pt x="367010" y="5524467"/>
                  <a:pt x="365373" y="5520422"/>
                </a:cubicBezTo>
                <a:lnTo>
                  <a:pt x="363152" y="5507668"/>
                </a:lnTo>
                <a:lnTo>
                  <a:pt x="367676" y="5480638"/>
                </a:lnTo>
                <a:cubicBezTo>
                  <a:pt x="371486" y="5462352"/>
                  <a:pt x="375488" y="5443871"/>
                  <a:pt x="379298" y="5425583"/>
                </a:cubicBezTo>
                <a:cubicBezTo>
                  <a:pt x="381964" y="5412058"/>
                  <a:pt x="384250" y="5398722"/>
                  <a:pt x="387489" y="5385385"/>
                </a:cubicBezTo>
                <a:cubicBezTo>
                  <a:pt x="390014" y="5375003"/>
                  <a:pt x="391717" y="5364883"/>
                  <a:pt x="392366" y="5355015"/>
                </a:cubicBezTo>
                <a:lnTo>
                  <a:pt x="392366" y="5355014"/>
                </a:lnTo>
                <a:lnTo>
                  <a:pt x="392366" y="5355014"/>
                </a:lnTo>
                <a:cubicBezTo>
                  <a:pt x="394313" y="5325412"/>
                  <a:pt x="386776" y="5298086"/>
                  <a:pt x="363486" y="5272796"/>
                </a:cubicBezTo>
                <a:cubicBezTo>
                  <a:pt x="351580" y="5259937"/>
                  <a:pt x="343864" y="5245269"/>
                  <a:pt x="340030" y="5229433"/>
                </a:cubicBezTo>
                <a:lnTo>
                  <a:pt x="339863" y="5179068"/>
                </a:lnTo>
                <a:lnTo>
                  <a:pt x="342411" y="5172091"/>
                </a:lnTo>
                <a:cubicBezTo>
                  <a:pt x="343292" y="5169781"/>
                  <a:pt x="343863" y="5167638"/>
                  <a:pt x="343101" y="5166114"/>
                </a:cubicBezTo>
                <a:lnTo>
                  <a:pt x="343101" y="5166114"/>
                </a:lnTo>
                <a:lnTo>
                  <a:pt x="343101" y="5166113"/>
                </a:lnTo>
                <a:lnTo>
                  <a:pt x="336386" y="5133225"/>
                </a:lnTo>
                <a:lnTo>
                  <a:pt x="343531" y="5102461"/>
                </a:lnTo>
                <a:cubicBezTo>
                  <a:pt x="350866" y="5082339"/>
                  <a:pt x="361296" y="5062669"/>
                  <a:pt x="362534" y="5041522"/>
                </a:cubicBezTo>
                <a:cubicBezTo>
                  <a:pt x="363676" y="5022853"/>
                  <a:pt x="377774" y="5003802"/>
                  <a:pt x="389013" y="4987038"/>
                </a:cubicBezTo>
                <a:cubicBezTo>
                  <a:pt x="400587" y="4969748"/>
                  <a:pt x="411839" y="4953853"/>
                  <a:pt x="413848" y="4933805"/>
                </a:cubicBezTo>
                <a:lnTo>
                  <a:pt x="413848" y="4933805"/>
                </a:lnTo>
                <a:lnTo>
                  <a:pt x="413848" y="4933804"/>
                </a:lnTo>
                <a:cubicBezTo>
                  <a:pt x="414517" y="4927122"/>
                  <a:pt x="414160" y="4919978"/>
                  <a:pt x="412445" y="4912168"/>
                </a:cubicBezTo>
                <a:lnTo>
                  <a:pt x="410740" y="4889275"/>
                </a:lnTo>
                <a:lnTo>
                  <a:pt x="415518" y="4867614"/>
                </a:lnTo>
                <a:cubicBezTo>
                  <a:pt x="420638" y="4853635"/>
                  <a:pt x="429401" y="4840633"/>
                  <a:pt x="440450" y="4828917"/>
                </a:cubicBezTo>
                <a:cubicBezTo>
                  <a:pt x="448833" y="4819964"/>
                  <a:pt x="453405" y="4810581"/>
                  <a:pt x="455286" y="4800484"/>
                </a:cubicBezTo>
                <a:lnTo>
                  <a:pt x="455286" y="4800483"/>
                </a:lnTo>
                <a:lnTo>
                  <a:pt x="455286" y="4800483"/>
                </a:lnTo>
                <a:cubicBezTo>
                  <a:pt x="457168" y="4790386"/>
                  <a:pt x="456358" y="4779575"/>
                  <a:pt x="453977" y="4767764"/>
                </a:cubicBezTo>
                <a:cubicBezTo>
                  <a:pt x="448071" y="4738235"/>
                  <a:pt x="447689" y="4707564"/>
                  <a:pt x="444070" y="4677655"/>
                </a:cubicBezTo>
                <a:cubicBezTo>
                  <a:pt x="443308" y="4671176"/>
                  <a:pt x="440640" y="4662986"/>
                  <a:pt x="436068" y="4659174"/>
                </a:cubicBezTo>
                <a:cubicBezTo>
                  <a:pt x="379298" y="4612500"/>
                  <a:pt x="378726" y="4546776"/>
                  <a:pt x="376058" y="4482004"/>
                </a:cubicBezTo>
                <a:lnTo>
                  <a:pt x="375296" y="4363891"/>
                </a:lnTo>
                <a:lnTo>
                  <a:pt x="384250" y="4324646"/>
                </a:lnTo>
                <a:cubicBezTo>
                  <a:pt x="396253" y="4300071"/>
                  <a:pt x="411873" y="4277402"/>
                  <a:pt x="424066" y="4253015"/>
                </a:cubicBezTo>
                <a:cubicBezTo>
                  <a:pt x="428830" y="4243873"/>
                  <a:pt x="429020" y="4232061"/>
                  <a:pt x="429782" y="4221392"/>
                </a:cubicBezTo>
                <a:lnTo>
                  <a:pt x="429782" y="4221391"/>
                </a:lnTo>
                <a:lnTo>
                  <a:pt x="429782" y="4221391"/>
                </a:lnTo>
                <a:lnTo>
                  <a:pt x="429687" y="4192388"/>
                </a:lnTo>
                <a:lnTo>
                  <a:pt x="433592" y="4165384"/>
                </a:lnTo>
                <a:cubicBezTo>
                  <a:pt x="442451" y="4144333"/>
                  <a:pt x="445880" y="4123948"/>
                  <a:pt x="444904" y="4103826"/>
                </a:cubicBezTo>
                <a:lnTo>
                  <a:pt x="444904" y="4103826"/>
                </a:lnTo>
                <a:lnTo>
                  <a:pt x="444904" y="4103825"/>
                </a:lnTo>
                <a:cubicBezTo>
                  <a:pt x="443928" y="4083702"/>
                  <a:pt x="438546" y="4063842"/>
                  <a:pt x="429782" y="4043839"/>
                </a:cubicBezTo>
                <a:cubicBezTo>
                  <a:pt x="423639" y="4029837"/>
                  <a:pt x="419150" y="4016025"/>
                  <a:pt x="416480" y="4002410"/>
                </a:cubicBezTo>
                <a:lnTo>
                  <a:pt x="414089" y="3962160"/>
                </a:lnTo>
                <a:lnTo>
                  <a:pt x="423593" y="3923125"/>
                </a:lnTo>
                <a:cubicBezTo>
                  <a:pt x="428853" y="3910319"/>
                  <a:pt x="436259" y="3897722"/>
                  <a:pt x="445974" y="3885339"/>
                </a:cubicBezTo>
                <a:cubicBezTo>
                  <a:pt x="454738" y="3874195"/>
                  <a:pt x="457024" y="3863193"/>
                  <a:pt x="455357" y="3852620"/>
                </a:cubicBezTo>
                <a:lnTo>
                  <a:pt x="455357" y="3852620"/>
                </a:lnTo>
                <a:lnTo>
                  <a:pt x="455357" y="3852619"/>
                </a:lnTo>
                <a:cubicBezTo>
                  <a:pt x="453691" y="3842046"/>
                  <a:pt x="448071" y="3831902"/>
                  <a:pt x="441022" y="3822472"/>
                </a:cubicBezTo>
                <a:lnTo>
                  <a:pt x="426091" y="3789776"/>
                </a:lnTo>
                <a:lnTo>
                  <a:pt x="432448" y="3754653"/>
                </a:lnTo>
                <a:cubicBezTo>
                  <a:pt x="435116" y="3749126"/>
                  <a:pt x="433782" y="3741316"/>
                  <a:pt x="432830" y="3734838"/>
                </a:cubicBezTo>
                <a:lnTo>
                  <a:pt x="432830" y="3734838"/>
                </a:lnTo>
                <a:lnTo>
                  <a:pt x="432830" y="3734837"/>
                </a:lnTo>
                <a:lnTo>
                  <a:pt x="428782" y="3680164"/>
                </a:lnTo>
                <a:lnTo>
                  <a:pt x="435295" y="3654416"/>
                </a:lnTo>
                <a:cubicBezTo>
                  <a:pt x="439105" y="3646123"/>
                  <a:pt x="444784" y="3638158"/>
                  <a:pt x="453023" y="3630633"/>
                </a:cubicBezTo>
                <a:cubicBezTo>
                  <a:pt x="459501" y="3624726"/>
                  <a:pt x="462167" y="3614820"/>
                  <a:pt x="466549" y="3606818"/>
                </a:cubicBezTo>
                <a:cubicBezTo>
                  <a:pt x="475504" y="3590054"/>
                  <a:pt x="479552" y="3582005"/>
                  <a:pt x="478647" y="3574409"/>
                </a:cubicBezTo>
                <a:lnTo>
                  <a:pt x="478647" y="3574408"/>
                </a:lnTo>
                <a:lnTo>
                  <a:pt x="478647" y="3574408"/>
                </a:lnTo>
                <a:cubicBezTo>
                  <a:pt x="477742" y="3566811"/>
                  <a:pt x="471884" y="3559668"/>
                  <a:pt x="461025" y="3544713"/>
                </a:cubicBezTo>
                <a:cubicBezTo>
                  <a:pt x="449595" y="3529090"/>
                  <a:pt x="437974" y="3507563"/>
                  <a:pt x="438926" y="3489467"/>
                </a:cubicBezTo>
                <a:cubicBezTo>
                  <a:pt x="444640" y="3380305"/>
                  <a:pt x="417208" y="3276480"/>
                  <a:pt x="391299" y="3172654"/>
                </a:cubicBezTo>
                <a:lnTo>
                  <a:pt x="378845" y="3077402"/>
                </a:lnTo>
                <a:lnTo>
                  <a:pt x="390537" y="2982149"/>
                </a:lnTo>
                <a:cubicBezTo>
                  <a:pt x="393490" y="2970576"/>
                  <a:pt x="394491" y="2959157"/>
                  <a:pt x="394121" y="2947863"/>
                </a:cubicBezTo>
                <a:lnTo>
                  <a:pt x="394121" y="2947863"/>
                </a:lnTo>
                <a:lnTo>
                  <a:pt x="394121" y="2947862"/>
                </a:lnTo>
                <a:cubicBezTo>
                  <a:pt x="393014" y="2913982"/>
                  <a:pt x="379583" y="2881226"/>
                  <a:pt x="369582" y="2848793"/>
                </a:cubicBezTo>
                <a:close/>
                <a:moveTo>
                  <a:pt x="845377" y="1508458"/>
                </a:moveTo>
                <a:lnTo>
                  <a:pt x="873470" y="1596213"/>
                </a:lnTo>
                <a:cubicBezTo>
                  <a:pt x="875947" y="1604978"/>
                  <a:pt x="874422" y="1615836"/>
                  <a:pt x="871566" y="1624980"/>
                </a:cubicBezTo>
                <a:cubicBezTo>
                  <a:pt x="861850" y="1656223"/>
                  <a:pt x="837464" y="1676036"/>
                  <a:pt x="814984" y="1697753"/>
                </a:cubicBezTo>
                <a:cubicBezTo>
                  <a:pt x="805078" y="1707279"/>
                  <a:pt x="798030" y="1720423"/>
                  <a:pt x="792316" y="1733188"/>
                </a:cubicBezTo>
                <a:cubicBezTo>
                  <a:pt x="777644" y="1766335"/>
                  <a:pt x="764501" y="1800246"/>
                  <a:pt x="750595" y="1833775"/>
                </a:cubicBezTo>
                <a:cubicBezTo>
                  <a:pt x="749261" y="1837013"/>
                  <a:pt x="745832" y="1839679"/>
                  <a:pt x="742974" y="1842158"/>
                </a:cubicBezTo>
                <a:cubicBezTo>
                  <a:pt x="712873" y="1866922"/>
                  <a:pt x="682584" y="1891497"/>
                  <a:pt x="652483" y="1916454"/>
                </a:cubicBezTo>
                <a:cubicBezTo>
                  <a:pt x="646769" y="1921216"/>
                  <a:pt x="642577" y="1928076"/>
                  <a:pt x="637053" y="1933219"/>
                </a:cubicBezTo>
                <a:cubicBezTo>
                  <a:pt x="629433" y="1940459"/>
                  <a:pt x="622192" y="1949603"/>
                  <a:pt x="613048" y="1953413"/>
                </a:cubicBezTo>
                <a:cubicBezTo>
                  <a:pt x="584283" y="1965224"/>
                  <a:pt x="571899" y="1987894"/>
                  <a:pt x="566565" y="2016469"/>
                </a:cubicBezTo>
                <a:cubicBezTo>
                  <a:pt x="561612" y="2042570"/>
                  <a:pt x="557420" y="2068669"/>
                  <a:pt x="551706" y="2094578"/>
                </a:cubicBezTo>
                <a:cubicBezTo>
                  <a:pt x="544848" y="2126201"/>
                  <a:pt x="537418" y="2157636"/>
                  <a:pt x="529035" y="2188879"/>
                </a:cubicBezTo>
                <a:cubicBezTo>
                  <a:pt x="525415" y="2202404"/>
                  <a:pt x="521225" y="2216692"/>
                  <a:pt x="513795" y="2228314"/>
                </a:cubicBezTo>
                <a:cubicBezTo>
                  <a:pt x="493220" y="2260890"/>
                  <a:pt x="479314" y="2295753"/>
                  <a:pt x="484838" y="2334044"/>
                </a:cubicBezTo>
                <a:cubicBezTo>
                  <a:pt x="489220" y="2364715"/>
                  <a:pt x="477980" y="2390434"/>
                  <a:pt x="460453" y="2409485"/>
                </a:cubicBezTo>
                <a:cubicBezTo>
                  <a:pt x="444546" y="2426822"/>
                  <a:pt x="438402" y="2444777"/>
                  <a:pt x="437521" y="2463017"/>
                </a:cubicBezTo>
                <a:lnTo>
                  <a:pt x="437521" y="2463018"/>
                </a:lnTo>
                <a:lnTo>
                  <a:pt x="437521" y="2463019"/>
                </a:lnTo>
                <a:cubicBezTo>
                  <a:pt x="436640" y="2481259"/>
                  <a:pt x="441021" y="2499786"/>
                  <a:pt x="446164" y="2518265"/>
                </a:cubicBezTo>
                <a:lnTo>
                  <a:pt x="449808" y="2545007"/>
                </a:lnTo>
                <a:lnTo>
                  <a:pt x="445594" y="2571034"/>
                </a:lnTo>
                <a:cubicBezTo>
                  <a:pt x="433592" y="2612945"/>
                  <a:pt x="401015" y="2640950"/>
                  <a:pt x="372440" y="2668001"/>
                </a:cubicBezTo>
                <a:cubicBezTo>
                  <a:pt x="348055" y="2691054"/>
                  <a:pt x="334339" y="2716963"/>
                  <a:pt x="324050" y="2745348"/>
                </a:cubicBezTo>
                <a:lnTo>
                  <a:pt x="324050" y="2745352"/>
                </a:lnTo>
                <a:lnTo>
                  <a:pt x="317719" y="2770757"/>
                </a:lnTo>
                <a:lnTo>
                  <a:pt x="318129" y="2778006"/>
                </a:lnTo>
                <a:lnTo>
                  <a:pt x="317350" y="2782305"/>
                </a:lnTo>
                <a:lnTo>
                  <a:pt x="318550" y="2785440"/>
                </a:lnTo>
                <a:lnTo>
                  <a:pt x="318978" y="2793023"/>
                </a:lnTo>
                <a:lnTo>
                  <a:pt x="328628" y="2811780"/>
                </a:lnTo>
                <a:lnTo>
                  <a:pt x="328631" y="2811787"/>
                </a:lnTo>
                <a:lnTo>
                  <a:pt x="328632" y="2811787"/>
                </a:lnTo>
                <a:lnTo>
                  <a:pt x="328628" y="2811780"/>
                </a:lnTo>
                <a:lnTo>
                  <a:pt x="318550" y="2785440"/>
                </a:lnTo>
                <a:lnTo>
                  <a:pt x="318129" y="2778006"/>
                </a:lnTo>
                <a:lnTo>
                  <a:pt x="324050" y="2745352"/>
                </a:lnTo>
                <a:lnTo>
                  <a:pt x="324050" y="2745349"/>
                </a:lnTo>
                <a:cubicBezTo>
                  <a:pt x="334339" y="2716964"/>
                  <a:pt x="348055" y="2691055"/>
                  <a:pt x="372440" y="2668002"/>
                </a:cubicBezTo>
                <a:cubicBezTo>
                  <a:pt x="401015" y="2640951"/>
                  <a:pt x="433592" y="2612946"/>
                  <a:pt x="445594" y="2571035"/>
                </a:cubicBezTo>
                <a:cubicBezTo>
                  <a:pt x="448166" y="2561986"/>
                  <a:pt x="449642" y="2553556"/>
                  <a:pt x="449809" y="2545007"/>
                </a:cubicBezTo>
                <a:lnTo>
                  <a:pt x="449808" y="2545007"/>
                </a:lnTo>
                <a:lnTo>
                  <a:pt x="449809" y="2545006"/>
                </a:lnTo>
                <a:cubicBezTo>
                  <a:pt x="449975" y="2536458"/>
                  <a:pt x="448832" y="2527790"/>
                  <a:pt x="446164" y="2518264"/>
                </a:cubicBezTo>
                <a:cubicBezTo>
                  <a:pt x="443593" y="2509024"/>
                  <a:pt x="441212" y="2499773"/>
                  <a:pt x="439584" y="2490551"/>
                </a:cubicBezTo>
                <a:lnTo>
                  <a:pt x="437521" y="2463018"/>
                </a:lnTo>
                <a:lnTo>
                  <a:pt x="443352" y="2435913"/>
                </a:lnTo>
                <a:cubicBezTo>
                  <a:pt x="446987" y="2426977"/>
                  <a:pt x="452500" y="2418155"/>
                  <a:pt x="460453" y="2409486"/>
                </a:cubicBezTo>
                <a:cubicBezTo>
                  <a:pt x="477980" y="2390435"/>
                  <a:pt x="489220" y="2364716"/>
                  <a:pt x="484838" y="2334045"/>
                </a:cubicBezTo>
                <a:cubicBezTo>
                  <a:pt x="479314" y="2295754"/>
                  <a:pt x="493220" y="2260891"/>
                  <a:pt x="513795" y="2228315"/>
                </a:cubicBezTo>
                <a:cubicBezTo>
                  <a:pt x="521225" y="2216693"/>
                  <a:pt x="525415" y="2202405"/>
                  <a:pt x="529035" y="2188880"/>
                </a:cubicBezTo>
                <a:cubicBezTo>
                  <a:pt x="537418" y="2157637"/>
                  <a:pt x="544848" y="2126202"/>
                  <a:pt x="551706" y="2094579"/>
                </a:cubicBezTo>
                <a:cubicBezTo>
                  <a:pt x="557420" y="2068670"/>
                  <a:pt x="561612" y="2042571"/>
                  <a:pt x="566565" y="2016470"/>
                </a:cubicBezTo>
                <a:cubicBezTo>
                  <a:pt x="571899" y="1987895"/>
                  <a:pt x="584283" y="1965225"/>
                  <a:pt x="613048" y="1953414"/>
                </a:cubicBezTo>
                <a:cubicBezTo>
                  <a:pt x="622192" y="1949604"/>
                  <a:pt x="629433" y="1940460"/>
                  <a:pt x="637053" y="1933220"/>
                </a:cubicBezTo>
                <a:cubicBezTo>
                  <a:pt x="642577" y="1928077"/>
                  <a:pt x="646769" y="1921217"/>
                  <a:pt x="652483" y="1916455"/>
                </a:cubicBezTo>
                <a:cubicBezTo>
                  <a:pt x="682584" y="1891498"/>
                  <a:pt x="712873" y="1866923"/>
                  <a:pt x="742974" y="1842159"/>
                </a:cubicBezTo>
                <a:cubicBezTo>
                  <a:pt x="745832" y="1839680"/>
                  <a:pt x="749261" y="1837014"/>
                  <a:pt x="750595" y="1833776"/>
                </a:cubicBezTo>
                <a:cubicBezTo>
                  <a:pt x="764501" y="1800247"/>
                  <a:pt x="777645" y="1766336"/>
                  <a:pt x="792316" y="1733189"/>
                </a:cubicBezTo>
                <a:cubicBezTo>
                  <a:pt x="798030" y="1720424"/>
                  <a:pt x="805078" y="1707280"/>
                  <a:pt x="814985" y="1697754"/>
                </a:cubicBezTo>
                <a:cubicBezTo>
                  <a:pt x="837465" y="1676037"/>
                  <a:pt x="861850" y="1656224"/>
                  <a:pt x="871566" y="1624981"/>
                </a:cubicBezTo>
                <a:cubicBezTo>
                  <a:pt x="874423" y="1615837"/>
                  <a:pt x="875948" y="1604979"/>
                  <a:pt x="873471" y="1596214"/>
                </a:cubicBezTo>
                <a:close/>
                <a:moveTo>
                  <a:pt x="820975" y="1453958"/>
                </a:moveTo>
                <a:lnTo>
                  <a:pt x="826772" y="1459073"/>
                </a:lnTo>
                <a:lnTo>
                  <a:pt x="835990" y="1481572"/>
                </a:lnTo>
                <a:lnTo>
                  <a:pt x="826773" y="1459074"/>
                </a:lnTo>
                <a:lnTo>
                  <a:pt x="826772" y="1459073"/>
                </a:lnTo>
                <a:lnTo>
                  <a:pt x="826772" y="1459073"/>
                </a:lnTo>
                <a:close/>
                <a:moveTo>
                  <a:pt x="807579" y="1268758"/>
                </a:moveTo>
                <a:lnTo>
                  <a:pt x="802412" y="1286069"/>
                </a:lnTo>
                <a:cubicBezTo>
                  <a:pt x="787838" y="1306930"/>
                  <a:pt x="781599" y="1328552"/>
                  <a:pt x="780074" y="1350627"/>
                </a:cubicBezTo>
                <a:lnTo>
                  <a:pt x="785669" y="1413840"/>
                </a:lnTo>
                <a:lnTo>
                  <a:pt x="780075" y="1350628"/>
                </a:lnTo>
                <a:cubicBezTo>
                  <a:pt x="781599" y="1328553"/>
                  <a:pt x="787839" y="1306930"/>
                  <a:pt x="802412" y="1286070"/>
                </a:cubicBezTo>
                <a:cubicBezTo>
                  <a:pt x="805555" y="1281689"/>
                  <a:pt x="807127" y="1275402"/>
                  <a:pt x="807579" y="1268758"/>
                </a:cubicBezTo>
                <a:close/>
                <a:moveTo>
                  <a:pt x="865850" y="773035"/>
                </a:moveTo>
                <a:lnTo>
                  <a:pt x="857850" y="854379"/>
                </a:lnTo>
                <a:cubicBezTo>
                  <a:pt x="855564" y="878956"/>
                  <a:pt x="854802" y="903722"/>
                  <a:pt x="826796" y="915343"/>
                </a:cubicBezTo>
                <a:cubicBezTo>
                  <a:pt x="822414" y="917059"/>
                  <a:pt x="819176" y="922773"/>
                  <a:pt x="816318" y="927155"/>
                </a:cubicBezTo>
                <a:cubicBezTo>
                  <a:pt x="772310" y="994785"/>
                  <a:pt x="773454" y="1030980"/>
                  <a:pt x="819938" y="1097087"/>
                </a:cubicBezTo>
                <a:cubicBezTo>
                  <a:pt x="824700" y="1103945"/>
                  <a:pt x="828130" y="1118613"/>
                  <a:pt x="824320" y="1123185"/>
                </a:cubicBezTo>
                <a:cubicBezTo>
                  <a:pt x="808508" y="1142617"/>
                  <a:pt x="801460" y="1162954"/>
                  <a:pt x="799602" y="1184029"/>
                </a:cubicBezTo>
                <a:cubicBezTo>
                  <a:pt x="801460" y="1162954"/>
                  <a:pt x="808509" y="1142618"/>
                  <a:pt x="824321" y="1123186"/>
                </a:cubicBezTo>
                <a:cubicBezTo>
                  <a:pt x="828131" y="1118614"/>
                  <a:pt x="824701" y="1103946"/>
                  <a:pt x="819939" y="1097088"/>
                </a:cubicBezTo>
                <a:cubicBezTo>
                  <a:pt x="773455" y="1030981"/>
                  <a:pt x="772311" y="994786"/>
                  <a:pt x="816319" y="927156"/>
                </a:cubicBezTo>
                <a:cubicBezTo>
                  <a:pt x="819177" y="922774"/>
                  <a:pt x="822415" y="917060"/>
                  <a:pt x="826797" y="915344"/>
                </a:cubicBezTo>
                <a:cubicBezTo>
                  <a:pt x="854802" y="903723"/>
                  <a:pt x="855564" y="878957"/>
                  <a:pt x="857850" y="854380"/>
                </a:cubicBezTo>
                <a:cubicBezTo>
                  <a:pt x="860326" y="827330"/>
                  <a:pt x="863564" y="800277"/>
                  <a:pt x="865850" y="773036"/>
                </a:cubicBezTo>
                <a:close/>
                <a:moveTo>
                  <a:pt x="810449" y="517851"/>
                </a:moveTo>
                <a:lnTo>
                  <a:pt x="819366" y="556047"/>
                </a:lnTo>
                <a:cubicBezTo>
                  <a:pt x="821462" y="564048"/>
                  <a:pt x="826986" y="572622"/>
                  <a:pt x="825844" y="580050"/>
                </a:cubicBezTo>
                <a:cubicBezTo>
                  <a:pt x="822510" y="601578"/>
                  <a:pt x="824939" y="622201"/>
                  <a:pt x="829225" y="642537"/>
                </a:cubicBezTo>
                <a:lnTo>
                  <a:pt x="841749" y="694928"/>
                </a:lnTo>
                <a:lnTo>
                  <a:pt x="829226" y="642538"/>
                </a:lnTo>
                <a:cubicBezTo>
                  <a:pt x="824940" y="622201"/>
                  <a:pt x="822511" y="601579"/>
                  <a:pt x="825845" y="580051"/>
                </a:cubicBezTo>
                <a:cubicBezTo>
                  <a:pt x="826987" y="572623"/>
                  <a:pt x="821463" y="564049"/>
                  <a:pt x="819367" y="556048"/>
                </a:cubicBezTo>
                <a:close/>
                <a:moveTo>
                  <a:pt x="797154" y="298169"/>
                </a:moveTo>
                <a:lnTo>
                  <a:pt x="811936" y="313533"/>
                </a:lnTo>
                <a:cubicBezTo>
                  <a:pt x="816128" y="316389"/>
                  <a:pt x="813842" y="330298"/>
                  <a:pt x="812508" y="338870"/>
                </a:cubicBezTo>
                <a:cubicBezTo>
                  <a:pt x="809650" y="357921"/>
                  <a:pt x="802412" y="376781"/>
                  <a:pt x="802602" y="395640"/>
                </a:cubicBezTo>
                <a:lnTo>
                  <a:pt x="806412" y="367328"/>
                </a:lnTo>
                <a:cubicBezTo>
                  <a:pt x="808555" y="357874"/>
                  <a:pt x="811080" y="348396"/>
                  <a:pt x="812509" y="338871"/>
                </a:cubicBezTo>
                <a:cubicBezTo>
                  <a:pt x="813843" y="330299"/>
                  <a:pt x="816129" y="316390"/>
                  <a:pt x="811937" y="313534"/>
                </a:cubicBezTo>
                <a:close/>
                <a:moveTo>
                  <a:pt x="789609" y="281568"/>
                </a:moveTo>
                <a:lnTo>
                  <a:pt x="794503" y="295415"/>
                </a:lnTo>
                <a:lnTo>
                  <a:pt x="794504" y="295415"/>
                </a:lnTo>
                <a:close/>
                <a:moveTo>
                  <a:pt x="802929" y="24486"/>
                </a:moveTo>
                <a:lnTo>
                  <a:pt x="805191" y="74129"/>
                </a:lnTo>
                <a:cubicBezTo>
                  <a:pt x="803807" y="100174"/>
                  <a:pt x="799302" y="125876"/>
                  <a:pt x="795072" y="151569"/>
                </a:cubicBezTo>
                <a:lnTo>
                  <a:pt x="794873" y="153388"/>
                </a:lnTo>
                <a:lnTo>
                  <a:pt x="791059" y="177271"/>
                </a:lnTo>
                <a:lnTo>
                  <a:pt x="786600" y="228944"/>
                </a:lnTo>
                <a:lnTo>
                  <a:pt x="786600" y="228948"/>
                </a:lnTo>
                <a:lnTo>
                  <a:pt x="786600" y="228949"/>
                </a:lnTo>
                <a:lnTo>
                  <a:pt x="786600" y="228944"/>
                </a:lnTo>
                <a:lnTo>
                  <a:pt x="794873" y="153388"/>
                </a:lnTo>
                <a:lnTo>
                  <a:pt x="799269" y="125861"/>
                </a:lnTo>
                <a:cubicBezTo>
                  <a:pt x="801959" y="108703"/>
                  <a:pt x="804269" y="91492"/>
                  <a:pt x="805192" y="74129"/>
                </a:cubicBezTo>
                <a:close/>
                <a:moveTo>
                  <a:pt x="341402" y="0"/>
                </a:moveTo>
                <a:lnTo>
                  <a:pt x="805510" y="0"/>
                </a:lnTo>
                <a:lnTo>
                  <a:pt x="802792" y="21486"/>
                </a:lnTo>
                <a:lnTo>
                  <a:pt x="805510" y="1"/>
                </a:lnTo>
                <a:lnTo>
                  <a:pt x="4572002" y="2"/>
                </a:lnTo>
                <a:lnTo>
                  <a:pt x="4572002" y="6858002"/>
                </a:lnTo>
                <a:lnTo>
                  <a:pt x="312449" y="6858002"/>
                </a:lnTo>
                <a:lnTo>
                  <a:pt x="312449" y="6858001"/>
                </a:lnTo>
                <a:lnTo>
                  <a:pt x="312449" y="6858001"/>
                </a:lnTo>
                <a:lnTo>
                  <a:pt x="306286" y="6812064"/>
                </a:lnTo>
                <a:lnTo>
                  <a:pt x="311060" y="6776800"/>
                </a:lnTo>
                <a:cubicBezTo>
                  <a:pt x="314156" y="6765164"/>
                  <a:pt x="318906" y="6753698"/>
                  <a:pt x="325764" y="6742553"/>
                </a:cubicBezTo>
                <a:cubicBezTo>
                  <a:pt x="334052" y="6729219"/>
                  <a:pt x="339196" y="6716169"/>
                  <a:pt x="339600" y="6702977"/>
                </a:cubicBezTo>
                <a:lnTo>
                  <a:pt x="339600" y="6702976"/>
                </a:lnTo>
                <a:lnTo>
                  <a:pt x="339600" y="6702976"/>
                </a:lnTo>
                <a:cubicBezTo>
                  <a:pt x="340005" y="6689783"/>
                  <a:pt x="335671" y="6676448"/>
                  <a:pt x="325002" y="6662541"/>
                </a:cubicBezTo>
                <a:cubicBezTo>
                  <a:pt x="321335" y="6657826"/>
                  <a:pt x="319038" y="6651967"/>
                  <a:pt x="317919" y="6645552"/>
                </a:cubicBezTo>
                <a:lnTo>
                  <a:pt x="317907" y="6625225"/>
                </a:lnTo>
                <a:lnTo>
                  <a:pt x="334529" y="6588626"/>
                </a:lnTo>
                <a:cubicBezTo>
                  <a:pt x="340625" y="6582147"/>
                  <a:pt x="346721" y="6575479"/>
                  <a:pt x="357008" y="6564621"/>
                </a:cubicBezTo>
                <a:lnTo>
                  <a:pt x="357008" y="6564620"/>
                </a:lnTo>
                <a:lnTo>
                  <a:pt x="334529" y="6588625"/>
                </a:lnTo>
                <a:cubicBezTo>
                  <a:pt x="326052" y="6597578"/>
                  <a:pt x="320003" y="6611342"/>
                  <a:pt x="317907" y="6625224"/>
                </a:cubicBezTo>
                <a:lnTo>
                  <a:pt x="317907" y="6625225"/>
                </a:lnTo>
                <a:lnTo>
                  <a:pt x="317907" y="6625225"/>
                </a:lnTo>
                <a:cubicBezTo>
                  <a:pt x="315811" y="6639108"/>
                  <a:pt x="317668" y="6653111"/>
                  <a:pt x="325002" y="6662542"/>
                </a:cubicBezTo>
                <a:cubicBezTo>
                  <a:pt x="330337" y="6669496"/>
                  <a:pt x="334087" y="6676306"/>
                  <a:pt x="336454" y="6683027"/>
                </a:cubicBezTo>
                <a:lnTo>
                  <a:pt x="339600" y="6702976"/>
                </a:lnTo>
                <a:lnTo>
                  <a:pt x="325764" y="6742552"/>
                </a:lnTo>
                <a:cubicBezTo>
                  <a:pt x="312048" y="6764841"/>
                  <a:pt x="306762" y="6788417"/>
                  <a:pt x="306286" y="6812063"/>
                </a:cubicBezTo>
                <a:lnTo>
                  <a:pt x="306286" y="6812064"/>
                </a:lnTo>
                <a:lnTo>
                  <a:pt x="306286" y="6812064"/>
                </a:lnTo>
                <a:lnTo>
                  <a:pt x="312449"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39625" y="3309437"/>
                  <a:pt x="31623" y="3297434"/>
                  <a:pt x="23432" y="3293244"/>
                </a:cubicBezTo>
                <a:cubicBezTo>
                  <a:pt x="5144" y="3283908"/>
                  <a:pt x="1904" y="3271145"/>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a:effectLst>
            <a:outerShdw blurRad="381000" dist="152400" dir="10800000" algn="r" rotWithShape="0">
              <a:prstClr val="black">
                <a:alpha val="10000"/>
              </a:prstClr>
            </a:outerShdw>
          </a:effectLst>
        </p:spPr>
      </p:pic>
      <p:sp>
        <p:nvSpPr>
          <p:cNvPr id="25" name="Freeform: Shape 19">
            <a:extLst>
              <a:ext uri="{FF2B5EF4-FFF2-40B4-BE49-F238E27FC236}">
                <a16:creationId xmlns:a16="http://schemas.microsoft.com/office/drawing/2014/main" id="{D891F8D6-850A-4554-AF0F-FC18D0F9D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133542-8E66-A8CA-822F-F9BA02608357}"/>
              </a:ext>
            </a:extLst>
          </p:cNvPr>
          <p:cNvSpPr>
            <a:spLocks noGrp="1"/>
          </p:cNvSpPr>
          <p:nvPr>
            <p:ph idx="1"/>
          </p:nvPr>
        </p:nvSpPr>
        <p:spPr>
          <a:xfrm>
            <a:off x="762001" y="3047999"/>
            <a:ext cx="6095998" cy="3048001"/>
          </a:xfrm>
        </p:spPr>
        <p:txBody>
          <a:bodyPr>
            <a:normAutofit/>
          </a:bodyPr>
          <a:lstStyle/>
          <a:p>
            <a:pPr algn="just"/>
            <a:r>
              <a:rPr lang="en-US" sz="2200" b="0" i="0" dirty="0">
                <a:effectLst/>
                <a:latin typeface="-apple-system"/>
              </a:rPr>
              <a:t>To predict the temperature using different algorithms like linear regression, random forest regression, and Decision tree regression. The output value should be numerically based on multiple extra factors like maximum temperature, minimum temperature, cloud cover, humidity, and sun hours in a day, precipitation, pressure and wind speed.</a:t>
            </a:r>
            <a:endParaRPr lang="en-IN" sz="2200" dirty="0"/>
          </a:p>
        </p:txBody>
      </p:sp>
      <p:sp>
        <p:nvSpPr>
          <p:cNvPr id="26" name="Freeform: Shape 21">
            <a:extLst>
              <a:ext uri="{FF2B5EF4-FFF2-40B4-BE49-F238E27FC236}">
                <a16:creationId xmlns:a16="http://schemas.microsoft.com/office/drawing/2014/main" id="{801843F1-9A50-4D34-96E0-A5E4E7443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00998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FA1AC-574B-DE93-B204-4FCB16A545CB}"/>
              </a:ext>
            </a:extLst>
          </p:cNvPr>
          <p:cNvSpPr>
            <a:spLocks noGrp="1"/>
          </p:cNvSpPr>
          <p:nvPr>
            <p:ph type="title"/>
          </p:nvPr>
        </p:nvSpPr>
        <p:spPr>
          <a:xfrm>
            <a:off x="933534" y="955173"/>
            <a:ext cx="7762791" cy="1051575"/>
          </a:xfrm>
        </p:spPr>
        <p:txBody>
          <a:bodyPr anchor="ctr">
            <a:normAutofit/>
          </a:bodyPr>
          <a:lstStyle/>
          <a:p>
            <a:r>
              <a:rPr lang="en-IN" b="1" i="0" dirty="0">
                <a:effectLst/>
                <a:latin typeface="-apple-system"/>
              </a:rPr>
              <a:t>Abstract</a:t>
            </a:r>
            <a:endParaRPr lang="en-IN" dirty="0"/>
          </a:p>
        </p:txBody>
      </p:sp>
      <p:sp>
        <p:nvSpPr>
          <p:cNvPr id="3" name="Content Placeholder 2">
            <a:extLst>
              <a:ext uri="{FF2B5EF4-FFF2-40B4-BE49-F238E27FC236}">
                <a16:creationId xmlns:a16="http://schemas.microsoft.com/office/drawing/2014/main" id="{BD76C2C4-9795-FC2D-8668-99A51A062F2F}"/>
              </a:ext>
            </a:extLst>
          </p:cNvPr>
          <p:cNvSpPr>
            <a:spLocks noGrp="1"/>
          </p:cNvSpPr>
          <p:nvPr>
            <p:ph idx="1"/>
          </p:nvPr>
        </p:nvSpPr>
        <p:spPr>
          <a:xfrm>
            <a:off x="933534" y="2181225"/>
            <a:ext cx="8969070" cy="3721602"/>
          </a:xfrm>
        </p:spPr>
        <p:txBody>
          <a:bodyPr anchor="b">
            <a:normAutofit/>
          </a:bodyPr>
          <a:lstStyle/>
          <a:p>
            <a:pPr algn="just"/>
            <a:r>
              <a:rPr lang="en-US" sz="1800" b="0" i="0" dirty="0">
                <a:effectLst/>
                <a:latin typeface="-apple-system"/>
              </a:rPr>
              <a:t>There are different methods of foreseeing temperature utilizing Regression and a variety of Functional Regression, in which datasets are utilized to play out the counts and investigation. To Train, the calculations 80% size of information is utilized, and 20% size of information is named as a Test set. For Example, if we need to anticipate the temperature of Kanpur, India utilizing these Machine Learning calculations, we will utilize 8 Years of information to prepare the calculations and 2 years of information as a Test dataset. The as opposed to Weather Forecasting utilizing Machine Learning Algorithms which depends essentially on reenactment dependent on Physics and Differential Equations, Artificial Intelligence is additionally utilized for foreseeing temperature: which incorporates models, for example, Linear regression, Decision tree regression, Random forest regression. To finish up, Machine Learning has enormously changed the worldview of Weather estimating with high precision and predictivity. What's more, in the following couple of years greater progression will be made utilizing these advances to precisely foresee the climate to avoid catastrophes like typhoons, Tornados, and Thunderstorms.</a:t>
            </a:r>
            <a:endParaRPr lang="en-IN" sz="1800" dirty="0"/>
          </a:p>
        </p:txBody>
      </p:sp>
      <p:grpSp>
        <p:nvGrpSpPr>
          <p:cNvPr id="10" name="Group 9">
            <a:extLst>
              <a:ext uri="{FF2B5EF4-FFF2-40B4-BE49-F238E27FC236}">
                <a16:creationId xmlns:a16="http://schemas.microsoft.com/office/drawing/2014/main" id="{C34A1D01-C18F-4657-BDAE-89FE355E5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007616EA-DBB8-4D00-85D9-7DF86696E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4848B5A-6A10-4545-9A0D-BF3F95BCF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69771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FA614-8DE6-9A84-5E90-A41946AB9AD8}"/>
              </a:ext>
            </a:extLst>
          </p:cNvPr>
          <p:cNvSpPr>
            <a:spLocks noGrp="1"/>
          </p:cNvSpPr>
          <p:nvPr>
            <p:ph type="title"/>
          </p:nvPr>
        </p:nvSpPr>
        <p:spPr>
          <a:xfrm>
            <a:off x="762001" y="762000"/>
            <a:ext cx="6095998" cy="1453372"/>
          </a:xfrm>
        </p:spPr>
        <p:txBody>
          <a:bodyPr anchor="b">
            <a:normAutofit/>
          </a:bodyPr>
          <a:lstStyle/>
          <a:p>
            <a:r>
              <a:rPr lang="en-IN" dirty="0"/>
              <a:t>Data Collection</a:t>
            </a:r>
          </a:p>
        </p:txBody>
      </p:sp>
      <p:pic>
        <p:nvPicPr>
          <p:cNvPr id="5" name="Picture 4" descr="Stock exchange numbers">
            <a:extLst>
              <a:ext uri="{FF2B5EF4-FFF2-40B4-BE49-F238E27FC236}">
                <a16:creationId xmlns:a16="http://schemas.microsoft.com/office/drawing/2014/main" id="{B32D0FC9-7B94-3C39-8AC6-7CE98E258329}"/>
              </a:ext>
            </a:extLst>
          </p:cNvPr>
          <p:cNvPicPr>
            <a:picLocks noChangeAspect="1"/>
          </p:cNvPicPr>
          <p:nvPr/>
        </p:nvPicPr>
        <p:blipFill rotWithShape="1">
          <a:blip r:embed="rId2"/>
          <a:srcRect l="26881" r="28619" b="-1"/>
          <a:stretch/>
        </p:blipFill>
        <p:spPr>
          <a:xfrm>
            <a:off x="7620000" y="10"/>
            <a:ext cx="4572002" cy="6857992"/>
          </a:xfrm>
          <a:custGeom>
            <a:avLst/>
            <a:gdLst/>
            <a:ahLst/>
            <a:cxnLst/>
            <a:rect l="l" t="t" r="r" b="b"/>
            <a:pathLst>
              <a:path w="4572002" h="6858002">
                <a:moveTo>
                  <a:pt x="276687" y="6438981"/>
                </a:moveTo>
                <a:cubicBezTo>
                  <a:pt x="286189" y="6444077"/>
                  <a:pt x="293666" y="6451650"/>
                  <a:pt x="296618" y="6463841"/>
                </a:cubicBezTo>
                <a:lnTo>
                  <a:pt x="296621" y="6463850"/>
                </a:lnTo>
                <a:lnTo>
                  <a:pt x="307605" y="6508052"/>
                </a:lnTo>
                <a:lnTo>
                  <a:pt x="310416" y="6513012"/>
                </a:lnTo>
                <a:lnTo>
                  <a:pt x="312883" y="6521804"/>
                </a:lnTo>
                <a:lnTo>
                  <a:pt x="329221" y="6546195"/>
                </a:lnTo>
                <a:lnTo>
                  <a:pt x="329221" y="6546194"/>
                </a:lnTo>
                <a:lnTo>
                  <a:pt x="310416" y="6513012"/>
                </a:lnTo>
                <a:lnTo>
                  <a:pt x="296621" y="6463850"/>
                </a:lnTo>
                <a:lnTo>
                  <a:pt x="296618" y="6463840"/>
                </a:lnTo>
                <a:close/>
                <a:moveTo>
                  <a:pt x="360891" y="2836172"/>
                </a:moveTo>
                <a:lnTo>
                  <a:pt x="360891" y="2836173"/>
                </a:lnTo>
                <a:cubicBezTo>
                  <a:pt x="364963" y="2839983"/>
                  <a:pt x="368249" y="2844317"/>
                  <a:pt x="369582" y="2848794"/>
                </a:cubicBezTo>
                <a:cubicBezTo>
                  <a:pt x="376249" y="2870416"/>
                  <a:pt x="384441" y="2892181"/>
                  <a:pt x="389490" y="2914328"/>
                </a:cubicBezTo>
                <a:lnTo>
                  <a:pt x="394121" y="2947863"/>
                </a:lnTo>
                <a:lnTo>
                  <a:pt x="390537" y="2982148"/>
                </a:lnTo>
                <a:cubicBezTo>
                  <a:pt x="382441" y="3014153"/>
                  <a:pt x="378631" y="3045777"/>
                  <a:pt x="378845" y="3077401"/>
                </a:cubicBezTo>
                <a:lnTo>
                  <a:pt x="378845" y="3077402"/>
                </a:lnTo>
                <a:lnTo>
                  <a:pt x="378845" y="3077402"/>
                </a:lnTo>
                <a:cubicBezTo>
                  <a:pt x="379059" y="3109026"/>
                  <a:pt x="383298" y="3140650"/>
                  <a:pt x="391299" y="3172655"/>
                </a:cubicBezTo>
                <a:cubicBezTo>
                  <a:pt x="417208" y="3276481"/>
                  <a:pt x="444640" y="3380306"/>
                  <a:pt x="438926" y="3489468"/>
                </a:cubicBezTo>
                <a:cubicBezTo>
                  <a:pt x="437974" y="3507564"/>
                  <a:pt x="449595" y="3529091"/>
                  <a:pt x="461025" y="3544714"/>
                </a:cubicBezTo>
                <a:cubicBezTo>
                  <a:pt x="466455" y="3552191"/>
                  <a:pt x="470634" y="3557716"/>
                  <a:pt x="473569" y="3562321"/>
                </a:cubicBezTo>
                <a:lnTo>
                  <a:pt x="478647" y="3574408"/>
                </a:lnTo>
                <a:lnTo>
                  <a:pt x="476296" y="3587174"/>
                </a:lnTo>
                <a:cubicBezTo>
                  <a:pt x="474277" y="3592232"/>
                  <a:pt x="471027" y="3598435"/>
                  <a:pt x="466549" y="3606817"/>
                </a:cubicBezTo>
                <a:cubicBezTo>
                  <a:pt x="462167" y="3614819"/>
                  <a:pt x="459501" y="3624725"/>
                  <a:pt x="453023" y="3630632"/>
                </a:cubicBezTo>
                <a:cubicBezTo>
                  <a:pt x="436545" y="3645682"/>
                  <a:pt x="430306" y="3662494"/>
                  <a:pt x="428782" y="3680163"/>
                </a:cubicBezTo>
                <a:lnTo>
                  <a:pt x="428782" y="3680164"/>
                </a:lnTo>
                <a:lnTo>
                  <a:pt x="428782" y="3680164"/>
                </a:lnTo>
                <a:lnTo>
                  <a:pt x="432830" y="3734838"/>
                </a:lnTo>
                <a:lnTo>
                  <a:pt x="432448" y="3754652"/>
                </a:lnTo>
                <a:cubicBezTo>
                  <a:pt x="426448" y="3767130"/>
                  <a:pt x="424496" y="3778655"/>
                  <a:pt x="426091" y="3789776"/>
                </a:cubicBezTo>
                <a:lnTo>
                  <a:pt x="426091" y="3789776"/>
                </a:lnTo>
                <a:lnTo>
                  <a:pt x="426091" y="3789777"/>
                </a:lnTo>
                <a:cubicBezTo>
                  <a:pt x="427687" y="3800897"/>
                  <a:pt x="432830" y="3811614"/>
                  <a:pt x="441022" y="3822473"/>
                </a:cubicBezTo>
                <a:lnTo>
                  <a:pt x="455357" y="3852620"/>
                </a:lnTo>
                <a:lnTo>
                  <a:pt x="454577" y="3868764"/>
                </a:lnTo>
                <a:cubicBezTo>
                  <a:pt x="453119" y="3874229"/>
                  <a:pt x="450356" y="3879766"/>
                  <a:pt x="445974" y="3885338"/>
                </a:cubicBezTo>
                <a:cubicBezTo>
                  <a:pt x="426543" y="3910104"/>
                  <a:pt x="416351" y="3935727"/>
                  <a:pt x="414089" y="3962159"/>
                </a:cubicBezTo>
                <a:lnTo>
                  <a:pt x="414089" y="3962160"/>
                </a:lnTo>
                <a:lnTo>
                  <a:pt x="414089" y="3962160"/>
                </a:lnTo>
                <a:cubicBezTo>
                  <a:pt x="411827" y="3988593"/>
                  <a:pt x="417495" y="4015835"/>
                  <a:pt x="429782" y="4043840"/>
                </a:cubicBezTo>
                <a:lnTo>
                  <a:pt x="444904" y="4103826"/>
                </a:lnTo>
                <a:lnTo>
                  <a:pt x="442936" y="4134255"/>
                </a:lnTo>
                <a:cubicBezTo>
                  <a:pt x="441094" y="4144498"/>
                  <a:pt x="438022" y="4154857"/>
                  <a:pt x="433592" y="4165383"/>
                </a:cubicBezTo>
                <a:cubicBezTo>
                  <a:pt x="430163" y="4173480"/>
                  <a:pt x="429592" y="4182767"/>
                  <a:pt x="429687" y="4192387"/>
                </a:cubicBezTo>
                <a:lnTo>
                  <a:pt x="429687" y="4192388"/>
                </a:lnTo>
                <a:lnTo>
                  <a:pt x="429687" y="4192388"/>
                </a:lnTo>
                <a:lnTo>
                  <a:pt x="429782" y="4221391"/>
                </a:lnTo>
                <a:lnTo>
                  <a:pt x="424066" y="4253014"/>
                </a:lnTo>
                <a:cubicBezTo>
                  <a:pt x="411873" y="4277401"/>
                  <a:pt x="396253" y="4300070"/>
                  <a:pt x="384250" y="4324645"/>
                </a:cubicBezTo>
                <a:cubicBezTo>
                  <a:pt x="378536" y="4336457"/>
                  <a:pt x="375488" y="4350554"/>
                  <a:pt x="375296" y="4363890"/>
                </a:cubicBezTo>
                <a:lnTo>
                  <a:pt x="375296" y="4363891"/>
                </a:lnTo>
                <a:lnTo>
                  <a:pt x="375296" y="4363891"/>
                </a:lnTo>
                <a:cubicBezTo>
                  <a:pt x="374344" y="4403326"/>
                  <a:pt x="374344" y="4442762"/>
                  <a:pt x="376058" y="4482005"/>
                </a:cubicBezTo>
                <a:cubicBezTo>
                  <a:pt x="378726" y="4546777"/>
                  <a:pt x="379298" y="4612501"/>
                  <a:pt x="436068" y="4659175"/>
                </a:cubicBezTo>
                <a:cubicBezTo>
                  <a:pt x="440640" y="4662987"/>
                  <a:pt x="443308" y="4671177"/>
                  <a:pt x="444070" y="4677656"/>
                </a:cubicBezTo>
                <a:cubicBezTo>
                  <a:pt x="447689" y="4707565"/>
                  <a:pt x="448071" y="4738236"/>
                  <a:pt x="453977" y="4767765"/>
                </a:cubicBezTo>
                <a:lnTo>
                  <a:pt x="455286" y="4800483"/>
                </a:lnTo>
                <a:lnTo>
                  <a:pt x="440450" y="4828916"/>
                </a:lnTo>
                <a:cubicBezTo>
                  <a:pt x="423877" y="4846490"/>
                  <a:pt x="412446" y="4866958"/>
                  <a:pt x="410740" y="4889275"/>
                </a:cubicBezTo>
                <a:lnTo>
                  <a:pt x="410740" y="4889275"/>
                </a:lnTo>
                <a:lnTo>
                  <a:pt x="410740" y="4889276"/>
                </a:lnTo>
                <a:cubicBezTo>
                  <a:pt x="410172" y="4896714"/>
                  <a:pt x="410683" y="4904358"/>
                  <a:pt x="412445" y="4912169"/>
                </a:cubicBezTo>
                <a:lnTo>
                  <a:pt x="413848" y="4933805"/>
                </a:lnTo>
                <a:lnTo>
                  <a:pt x="409088" y="4952673"/>
                </a:lnTo>
                <a:cubicBezTo>
                  <a:pt x="404302" y="4964604"/>
                  <a:pt x="396729" y="4975511"/>
                  <a:pt x="389013" y="4987037"/>
                </a:cubicBezTo>
                <a:cubicBezTo>
                  <a:pt x="377774" y="5003801"/>
                  <a:pt x="363676" y="5022852"/>
                  <a:pt x="362534" y="5041521"/>
                </a:cubicBezTo>
                <a:cubicBezTo>
                  <a:pt x="360677" y="5073241"/>
                  <a:pt x="338137" y="5101639"/>
                  <a:pt x="336386" y="5133224"/>
                </a:cubicBezTo>
                <a:lnTo>
                  <a:pt x="336386" y="5133225"/>
                </a:lnTo>
                <a:lnTo>
                  <a:pt x="336386" y="5133225"/>
                </a:lnTo>
                <a:lnTo>
                  <a:pt x="343101" y="5166114"/>
                </a:lnTo>
                <a:lnTo>
                  <a:pt x="342411" y="5172090"/>
                </a:lnTo>
                <a:cubicBezTo>
                  <a:pt x="341530" y="5174400"/>
                  <a:pt x="340339" y="5176876"/>
                  <a:pt x="339863" y="5179067"/>
                </a:cubicBezTo>
                <a:lnTo>
                  <a:pt x="339863" y="5179068"/>
                </a:lnTo>
                <a:lnTo>
                  <a:pt x="339863" y="5179068"/>
                </a:lnTo>
                <a:cubicBezTo>
                  <a:pt x="332623" y="5214122"/>
                  <a:pt x="339673" y="5247079"/>
                  <a:pt x="363486" y="5272797"/>
                </a:cubicBezTo>
                <a:cubicBezTo>
                  <a:pt x="379013" y="5289657"/>
                  <a:pt x="387538" y="5307422"/>
                  <a:pt x="390920" y="5326163"/>
                </a:cubicBezTo>
                <a:lnTo>
                  <a:pt x="392366" y="5355014"/>
                </a:lnTo>
                <a:lnTo>
                  <a:pt x="387489" y="5385384"/>
                </a:lnTo>
                <a:cubicBezTo>
                  <a:pt x="384250" y="5398721"/>
                  <a:pt x="381964" y="5412057"/>
                  <a:pt x="379298" y="5425582"/>
                </a:cubicBezTo>
                <a:cubicBezTo>
                  <a:pt x="375488" y="5443870"/>
                  <a:pt x="371486" y="5462351"/>
                  <a:pt x="367676" y="5480637"/>
                </a:cubicBezTo>
                <a:cubicBezTo>
                  <a:pt x="365771" y="5489497"/>
                  <a:pt x="363200" y="5498832"/>
                  <a:pt x="363152" y="5507667"/>
                </a:cubicBezTo>
                <a:lnTo>
                  <a:pt x="363152" y="5507668"/>
                </a:lnTo>
                <a:lnTo>
                  <a:pt x="363152" y="5507668"/>
                </a:lnTo>
                <a:cubicBezTo>
                  <a:pt x="363105" y="5516503"/>
                  <a:pt x="365581" y="5524837"/>
                  <a:pt x="373772" y="5531694"/>
                </a:cubicBezTo>
                <a:lnTo>
                  <a:pt x="383918" y="5547578"/>
                </a:lnTo>
                <a:lnTo>
                  <a:pt x="374344" y="5562746"/>
                </a:lnTo>
                <a:cubicBezTo>
                  <a:pt x="331671" y="5600467"/>
                  <a:pt x="305000" y="5646189"/>
                  <a:pt x="303096" y="5704483"/>
                </a:cubicBezTo>
                <a:cubicBezTo>
                  <a:pt x="302714" y="5716485"/>
                  <a:pt x="300048" y="5728678"/>
                  <a:pt x="297190" y="5740488"/>
                </a:cubicBezTo>
                <a:cubicBezTo>
                  <a:pt x="295475" y="5747728"/>
                  <a:pt x="293569" y="5756493"/>
                  <a:pt x="288425" y="5760873"/>
                </a:cubicBezTo>
                <a:cubicBezTo>
                  <a:pt x="249182" y="5794974"/>
                  <a:pt x="221939" y="5837457"/>
                  <a:pt x="200030" y="5883751"/>
                </a:cubicBezTo>
                <a:cubicBezTo>
                  <a:pt x="192220" y="5900323"/>
                  <a:pt x="184410" y="5918042"/>
                  <a:pt x="182124" y="5935949"/>
                </a:cubicBezTo>
                <a:lnTo>
                  <a:pt x="182124" y="5935950"/>
                </a:lnTo>
                <a:lnTo>
                  <a:pt x="182124" y="5935950"/>
                </a:lnTo>
                <a:cubicBezTo>
                  <a:pt x="179838" y="5954618"/>
                  <a:pt x="183648" y="5974241"/>
                  <a:pt x="185744" y="5993292"/>
                </a:cubicBezTo>
                <a:cubicBezTo>
                  <a:pt x="186886" y="6004532"/>
                  <a:pt x="186696" y="6017486"/>
                  <a:pt x="192220" y="6026441"/>
                </a:cubicBezTo>
                <a:cubicBezTo>
                  <a:pt x="209557" y="6054826"/>
                  <a:pt x="228225" y="6082259"/>
                  <a:pt x="248420" y="6108739"/>
                </a:cubicBezTo>
                <a:lnTo>
                  <a:pt x="262113" y="6133315"/>
                </a:lnTo>
                <a:lnTo>
                  <a:pt x="258413" y="6143190"/>
                </a:lnTo>
                <a:cubicBezTo>
                  <a:pt x="255862" y="6146732"/>
                  <a:pt x="251944" y="6150697"/>
                  <a:pt x="246514" y="6155602"/>
                </a:cubicBezTo>
                <a:cubicBezTo>
                  <a:pt x="224225" y="6175797"/>
                  <a:pt x="212605" y="6200944"/>
                  <a:pt x="207843" y="6228756"/>
                </a:cubicBezTo>
                <a:cubicBezTo>
                  <a:pt x="200412" y="6272764"/>
                  <a:pt x="194126" y="6317151"/>
                  <a:pt x="190506" y="6361539"/>
                </a:cubicBezTo>
                <a:lnTo>
                  <a:pt x="190506" y="6361540"/>
                </a:lnTo>
                <a:lnTo>
                  <a:pt x="190506" y="6361540"/>
                </a:lnTo>
                <a:lnTo>
                  <a:pt x="190704" y="6365039"/>
                </a:lnTo>
                <a:lnTo>
                  <a:pt x="191995" y="6387910"/>
                </a:lnTo>
                <a:lnTo>
                  <a:pt x="194825" y="6393746"/>
                </a:lnTo>
                <a:lnTo>
                  <a:pt x="201413" y="6407333"/>
                </a:lnTo>
                <a:lnTo>
                  <a:pt x="201413" y="6407332"/>
                </a:lnTo>
                <a:lnTo>
                  <a:pt x="194825" y="6393746"/>
                </a:lnTo>
                <a:lnTo>
                  <a:pt x="191995" y="6387910"/>
                </a:lnTo>
                <a:lnTo>
                  <a:pt x="190704" y="6365039"/>
                </a:lnTo>
                <a:lnTo>
                  <a:pt x="190506" y="6361540"/>
                </a:lnTo>
                <a:lnTo>
                  <a:pt x="207843" y="6228757"/>
                </a:lnTo>
                <a:cubicBezTo>
                  <a:pt x="212605" y="6200945"/>
                  <a:pt x="224225" y="6175798"/>
                  <a:pt x="246514" y="6155603"/>
                </a:cubicBezTo>
                <a:cubicBezTo>
                  <a:pt x="257374" y="6145793"/>
                  <a:pt x="262184" y="6139745"/>
                  <a:pt x="262113" y="6133315"/>
                </a:cubicBezTo>
                <a:lnTo>
                  <a:pt x="262113" y="6133315"/>
                </a:lnTo>
                <a:lnTo>
                  <a:pt x="262113" y="6133314"/>
                </a:lnTo>
                <a:cubicBezTo>
                  <a:pt x="262042" y="6126884"/>
                  <a:pt x="257088" y="6120074"/>
                  <a:pt x="248420" y="6108738"/>
                </a:cubicBezTo>
                <a:cubicBezTo>
                  <a:pt x="228225" y="6082258"/>
                  <a:pt x="209557" y="6054825"/>
                  <a:pt x="192220" y="6026440"/>
                </a:cubicBezTo>
                <a:cubicBezTo>
                  <a:pt x="186696" y="6017485"/>
                  <a:pt x="186886" y="6004531"/>
                  <a:pt x="185744" y="5993291"/>
                </a:cubicBezTo>
                <a:cubicBezTo>
                  <a:pt x="184696" y="5983766"/>
                  <a:pt x="183220" y="5974097"/>
                  <a:pt x="182291" y="5964477"/>
                </a:cubicBezTo>
                <a:lnTo>
                  <a:pt x="182124" y="5935950"/>
                </a:lnTo>
                <a:lnTo>
                  <a:pt x="189006" y="5909351"/>
                </a:lnTo>
                <a:cubicBezTo>
                  <a:pt x="192220" y="5900611"/>
                  <a:pt x="196125" y="5892038"/>
                  <a:pt x="200030" y="5883752"/>
                </a:cubicBezTo>
                <a:cubicBezTo>
                  <a:pt x="221939" y="5837458"/>
                  <a:pt x="249182" y="5794975"/>
                  <a:pt x="288425" y="5760874"/>
                </a:cubicBezTo>
                <a:cubicBezTo>
                  <a:pt x="293569" y="5756494"/>
                  <a:pt x="295475" y="5747729"/>
                  <a:pt x="297190" y="5740489"/>
                </a:cubicBezTo>
                <a:cubicBezTo>
                  <a:pt x="300048" y="5728679"/>
                  <a:pt x="302714" y="5716486"/>
                  <a:pt x="303096" y="5704484"/>
                </a:cubicBezTo>
                <a:cubicBezTo>
                  <a:pt x="305000" y="5646190"/>
                  <a:pt x="331671" y="5600468"/>
                  <a:pt x="374344" y="5562747"/>
                </a:cubicBezTo>
                <a:cubicBezTo>
                  <a:pt x="380441" y="5557318"/>
                  <a:pt x="383823" y="5552508"/>
                  <a:pt x="383918" y="5547579"/>
                </a:cubicBezTo>
                <a:lnTo>
                  <a:pt x="383918" y="5547578"/>
                </a:lnTo>
                <a:lnTo>
                  <a:pt x="383918" y="5547578"/>
                </a:lnTo>
                <a:cubicBezTo>
                  <a:pt x="384013" y="5542648"/>
                  <a:pt x="380822" y="5537600"/>
                  <a:pt x="373772" y="5531693"/>
                </a:cubicBezTo>
                <a:cubicBezTo>
                  <a:pt x="369677" y="5528265"/>
                  <a:pt x="367010" y="5524467"/>
                  <a:pt x="365373" y="5520422"/>
                </a:cubicBezTo>
                <a:lnTo>
                  <a:pt x="363152" y="5507668"/>
                </a:lnTo>
                <a:lnTo>
                  <a:pt x="367676" y="5480638"/>
                </a:lnTo>
                <a:cubicBezTo>
                  <a:pt x="371486" y="5462352"/>
                  <a:pt x="375488" y="5443871"/>
                  <a:pt x="379298" y="5425583"/>
                </a:cubicBezTo>
                <a:cubicBezTo>
                  <a:pt x="381964" y="5412058"/>
                  <a:pt x="384250" y="5398722"/>
                  <a:pt x="387489" y="5385385"/>
                </a:cubicBezTo>
                <a:cubicBezTo>
                  <a:pt x="390014" y="5375003"/>
                  <a:pt x="391717" y="5364883"/>
                  <a:pt x="392366" y="5355015"/>
                </a:cubicBezTo>
                <a:lnTo>
                  <a:pt x="392366" y="5355014"/>
                </a:lnTo>
                <a:lnTo>
                  <a:pt x="392366" y="5355014"/>
                </a:lnTo>
                <a:cubicBezTo>
                  <a:pt x="394313" y="5325412"/>
                  <a:pt x="386776" y="5298086"/>
                  <a:pt x="363486" y="5272796"/>
                </a:cubicBezTo>
                <a:cubicBezTo>
                  <a:pt x="351580" y="5259937"/>
                  <a:pt x="343864" y="5245269"/>
                  <a:pt x="340030" y="5229433"/>
                </a:cubicBezTo>
                <a:lnTo>
                  <a:pt x="339863" y="5179068"/>
                </a:lnTo>
                <a:lnTo>
                  <a:pt x="342411" y="5172091"/>
                </a:lnTo>
                <a:cubicBezTo>
                  <a:pt x="343292" y="5169781"/>
                  <a:pt x="343863" y="5167638"/>
                  <a:pt x="343101" y="5166114"/>
                </a:cubicBezTo>
                <a:lnTo>
                  <a:pt x="343101" y="5166114"/>
                </a:lnTo>
                <a:lnTo>
                  <a:pt x="343101" y="5166113"/>
                </a:lnTo>
                <a:lnTo>
                  <a:pt x="336386" y="5133225"/>
                </a:lnTo>
                <a:lnTo>
                  <a:pt x="343531" y="5102461"/>
                </a:lnTo>
                <a:cubicBezTo>
                  <a:pt x="350866" y="5082339"/>
                  <a:pt x="361296" y="5062669"/>
                  <a:pt x="362534" y="5041522"/>
                </a:cubicBezTo>
                <a:cubicBezTo>
                  <a:pt x="363676" y="5022853"/>
                  <a:pt x="377774" y="5003802"/>
                  <a:pt x="389013" y="4987038"/>
                </a:cubicBezTo>
                <a:cubicBezTo>
                  <a:pt x="400587" y="4969748"/>
                  <a:pt x="411839" y="4953853"/>
                  <a:pt x="413848" y="4933805"/>
                </a:cubicBezTo>
                <a:lnTo>
                  <a:pt x="413848" y="4933805"/>
                </a:lnTo>
                <a:lnTo>
                  <a:pt x="413848" y="4933804"/>
                </a:lnTo>
                <a:cubicBezTo>
                  <a:pt x="414517" y="4927122"/>
                  <a:pt x="414160" y="4919978"/>
                  <a:pt x="412445" y="4912168"/>
                </a:cubicBezTo>
                <a:lnTo>
                  <a:pt x="410740" y="4889275"/>
                </a:lnTo>
                <a:lnTo>
                  <a:pt x="415518" y="4867614"/>
                </a:lnTo>
                <a:cubicBezTo>
                  <a:pt x="420638" y="4853635"/>
                  <a:pt x="429401" y="4840633"/>
                  <a:pt x="440450" y="4828917"/>
                </a:cubicBezTo>
                <a:cubicBezTo>
                  <a:pt x="448833" y="4819964"/>
                  <a:pt x="453405" y="4810581"/>
                  <a:pt x="455286" y="4800484"/>
                </a:cubicBezTo>
                <a:lnTo>
                  <a:pt x="455286" y="4800483"/>
                </a:lnTo>
                <a:lnTo>
                  <a:pt x="455286" y="4800483"/>
                </a:lnTo>
                <a:cubicBezTo>
                  <a:pt x="457168" y="4790386"/>
                  <a:pt x="456358" y="4779575"/>
                  <a:pt x="453977" y="4767764"/>
                </a:cubicBezTo>
                <a:cubicBezTo>
                  <a:pt x="448071" y="4738235"/>
                  <a:pt x="447689" y="4707564"/>
                  <a:pt x="444070" y="4677655"/>
                </a:cubicBezTo>
                <a:cubicBezTo>
                  <a:pt x="443308" y="4671176"/>
                  <a:pt x="440640" y="4662986"/>
                  <a:pt x="436068" y="4659174"/>
                </a:cubicBezTo>
                <a:cubicBezTo>
                  <a:pt x="379298" y="4612500"/>
                  <a:pt x="378726" y="4546776"/>
                  <a:pt x="376058" y="4482004"/>
                </a:cubicBezTo>
                <a:lnTo>
                  <a:pt x="375296" y="4363891"/>
                </a:lnTo>
                <a:lnTo>
                  <a:pt x="384250" y="4324646"/>
                </a:lnTo>
                <a:cubicBezTo>
                  <a:pt x="396253" y="4300071"/>
                  <a:pt x="411873" y="4277402"/>
                  <a:pt x="424066" y="4253015"/>
                </a:cubicBezTo>
                <a:cubicBezTo>
                  <a:pt x="428830" y="4243873"/>
                  <a:pt x="429020" y="4232061"/>
                  <a:pt x="429782" y="4221392"/>
                </a:cubicBezTo>
                <a:lnTo>
                  <a:pt x="429782" y="4221391"/>
                </a:lnTo>
                <a:lnTo>
                  <a:pt x="429782" y="4221391"/>
                </a:lnTo>
                <a:lnTo>
                  <a:pt x="429687" y="4192388"/>
                </a:lnTo>
                <a:lnTo>
                  <a:pt x="433592" y="4165384"/>
                </a:lnTo>
                <a:cubicBezTo>
                  <a:pt x="442451" y="4144333"/>
                  <a:pt x="445880" y="4123948"/>
                  <a:pt x="444904" y="4103826"/>
                </a:cubicBezTo>
                <a:lnTo>
                  <a:pt x="444904" y="4103826"/>
                </a:lnTo>
                <a:lnTo>
                  <a:pt x="444904" y="4103825"/>
                </a:lnTo>
                <a:cubicBezTo>
                  <a:pt x="443928" y="4083702"/>
                  <a:pt x="438546" y="4063842"/>
                  <a:pt x="429782" y="4043839"/>
                </a:cubicBezTo>
                <a:cubicBezTo>
                  <a:pt x="423639" y="4029837"/>
                  <a:pt x="419150" y="4016025"/>
                  <a:pt x="416480" y="4002410"/>
                </a:cubicBezTo>
                <a:lnTo>
                  <a:pt x="414089" y="3962160"/>
                </a:lnTo>
                <a:lnTo>
                  <a:pt x="423593" y="3923125"/>
                </a:lnTo>
                <a:cubicBezTo>
                  <a:pt x="428853" y="3910319"/>
                  <a:pt x="436259" y="3897722"/>
                  <a:pt x="445974" y="3885339"/>
                </a:cubicBezTo>
                <a:cubicBezTo>
                  <a:pt x="454738" y="3874195"/>
                  <a:pt x="457024" y="3863193"/>
                  <a:pt x="455357" y="3852620"/>
                </a:cubicBezTo>
                <a:lnTo>
                  <a:pt x="455357" y="3852620"/>
                </a:lnTo>
                <a:lnTo>
                  <a:pt x="455357" y="3852619"/>
                </a:lnTo>
                <a:cubicBezTo>
                  <a:pt x="453691" y="3842046"/>
                  <a:pt x="448071" y="3831902"/>
                  <a:pt x="441022" y="3822472"/>
                </a:cubicBezTo>
                <a:lnTo>
                  <a:pt x="426091" y="3789776"/>
                </a:lnTo>
                <a:lnTo>
                  <a:pt x="432448" y="3754653"/>
                </a:lnTo>
                <a:cubicBezTo>
                  <a:pt x="435116" y="3749126"/>
                  <a:pt x="433782" y="3741316"/>
                  <a:pt x="432830" y="3734838"/>
                </a:cubicBezTo>
                <a:lnTo>
                  <a:pt x="432830" y="3734838"/>
                </a:lnTo>
                <a:lnTo>
                  <a:pt x="432830" y="3734837"/>
                </a:lnTo>
                <a:lnTo>
                  <a:pt x="428782" y="3680164"/>
                </a:lnTo>
                <a:lnTo>
                  <a:pt x="435295" y="3654416"/>
                </a:lnTo>
                <a:cubicBezTo>
                  <a:pt x="439105" y="3646123"/>
                  <a:pt x="444784" y="3638158"/>
                  <a:pt x="453023" y="3630633"/>
                </a:cubicBezTo>
                <a:cubicBezTo>
                  <a:pt x="459501" y="3624726"/>
                  <a:pt x="462167" y="3614820"/>
                  <a:pt x="466549" y="3606818"/>
                </a:cubicBezTo>
                <a:cubicBezTo>
                  <a:pt x="475504" y="3590054"/>
                  <a:pt x="479552" y="3582005"/>
                  <a:pt x="478647" y="3574409"/>
                </a:cubicBezTo>
                <a:lnTo>
                  <a:pt x="478647" y="3574408"/>
                </a:lnTo>
                <a:lnTo>
                  <a:pt x="478647" y="3574408"/>
                </a:lnTo>
                <a:cubicBezTo>
                  <a:pt x="477742" y="3566811"/>
                  <a:pt x="471884" y="3559668"/>
                  <a:pt x="461025" y="3544713"/>
                </a:cubicBezTo>
                <a:cubicBezTo>
                  <a:pt x="449595" y="3529090"/>
                  <a:pt x="437974" y="3507563"/>
                  <a:pt x="438926" y="3489467"/>
                </a:cubicBezTo>
                <a:cubicBezTo>
                  <a:pt x="444640" y="3380305"/>
                  <a:pt x="417208" y="3276480"/>
                  <a:pt x="391299" y="3172654"/>
                </a:cubicBezTo>
                <a:lnTo>
                  <a:pt x="378845" y="3077402"/>
                </a:lnTo>
                <a:lnTo>
                  <a:pt x="390537" y="2982149"/>
                </a:lnTo>
                <a:cubicBezTo>
                  <a:pt x="393490" y="2970576"/>
                  <a:pt x="394491" y="2959157"/>
                  <a:pt x="394121" y="2947863"/>
                </a:cubicBezTo>
                <a:lnTo>
                  <a:pt x="394121" y="2947863"/>
                </a:lnTo>
                <a:lnTo>
                  <a:pt x="394121" y="2947862"/>
                </a:lnTo>
                <a:cubicBezTo>
                  <a:pt x="393014" y="2913982"/>
                  <a:pt x="379583" y="2881226"/>
                  <a:pt x="369582" y="2848793"/>
                </a:cubicBezTo>
                <a:close/>
                <a:moveTo>
                  <a:pt x="845377" y="1508458"/>
                </a:moveTo>
                <a:lnTo>
                  <a:pt x="873470" y="1596213"/>
                </a:lnTo>
                <a:cubicBezTo>
                  <a:pt x="875947" y="1604978"/>
                  <a:pt x="874422" y="1615836"/>
                  <a:pt x="871566" y="1624980"/>
                </a:cubicBezTo>
                <a:cubicBezTo>
                  <a:pt x="861850" y="1656223"/>
                  <a:pt x="837464" y="1676036"/>
                  <a:pt x="814984" y="1697753"/>
                </a:cubicBezTo>
                <a:cubicBezTo>
                  <a:pt x="805078" y="1707279"/>
                  <a:pt x="798030" y="1720423"/>
                  <a:pt x="792316" y="1733188"/>
                </a:cubicBezTo>
                <a:cubicBezTo>
                  <a:pt x="777644" y="1766335"/>
                  <a:pt x="764501" y="1800246"/>
                  <a:pt x="750595" y="1833775"/>
                </a:cubicBezTo>
                <a:cubicBezTo>
                  <a:pt x="749261" y="1837013"/>
                  <a:pt x="745832" y="1839679"/>
                  <a:pt x="742974" y="1842158"/>
                </a:cubicBezTo>
                <a:cubicBezTo>
                  <a:pt x="712873" y="1866922"/>
                  <a:pt x="682584" y="1891497"/>
                  <a:pt x="652483" y="1916454"/>
                </a:cubicBezTo>
                <a:cubicBezTo>
                  <a:pt x="646769" y="1921216"/>
                  <a:pt x="642577" y="1928076"/>
                  <a:pt x="637053" y="1933219"/>
                </a:cubicBezTo>
                <a:cubicBezTo>
                  <a:pt x="629433" y="1940459"/>
                  <a:pt x="622192" y="1949603"/>
                  <a:pt x="613048" y="1953413"/>
                </a:cubicBezTo>
                <a:cubicBezTo>
                  <a:pt x="584283" y="1965224"/>
                  <a:pt x="571899" y="1987894"/>
                  <a:pt x="566565" y="2016469"/>
                </a:cubicBezTo>
                <a:cubicBezTo>
                  <a:pt x="561612" y="2042570"/>
                  <a:pt x="557420" y="2068669"/>
                  <a:pt x="551706" y="2094578"/>
                </a:cubicBezTo>
                <a:cubicBezTo>
                  <a:pt x="544848" y="2126201"/>
                  <a:pt x="537418" y="2157636"/>
                  <a:pt x="529035" y="2188879"/>
                </a:cubicBezTo>
                <a:cubicBezTo>
                  <a:pt x="525415" y="2202404"/>
                  <a:pt x="521225" y="2216692"/>
                  <a:pt x="513795" y="2228314"/>
                </a:cubicBezTo>
                <a:cubicBezTo>
                  <a:pt x="493220" y="2260890"/>
                  <a:pt x="479314" y="2295753"/>
                  <a:pt x="484838" y="2334044"/>
                </a:cubicBezTo>
                <a:cubicBezTo>
                  <a:pt x="489220" y="2364715"/>
                  <a:pt x="477980" y="2390434"/>
                  <a:pt x="460453" y="2409485"/>
                </a:cubicBezTo>
                <a:cubicBezTo>
                  <a:pt x="444546" y="2426822"/>
                  <a:pt x="438402" y="2444777"/>
                  <a:pt x="437521" y="2463017"/>
                </a:cubicBezTo>
                <a:lnTo>
                  <a:pt x="437521" y="2463018"/>
                </a:lnTo>
                <a:lnTo>
                  <a:pt x="437521" y="2463019"/>
                </a:lnTo>
                <a:cubicBezTo>
                  <a:pt x="436640" y="2481259"/>
                  <a:pt x="441021" y="2499786"/>
                  <a:pt x="446164" y="2518265"/>
                </a:cubicBezTo>
                <a:lnTo>
                  <a:pt x="449808" y="2545007"/>
                </a:lnTo>
                <a:lnTo>
                  <a:pt x="445594" y="2571034"/>
                </a:lnTo>
                <a:cubicBezTo>
                  <a:pt x="433592" y="2612945"/>
                  <a:pt x="401015" y="2640950"/>
                  <a:pt x="372440" y="2668001"/>
                </a:cubicBezTo>
                <a:cubicBezTo>
                  <a:pt x="348055" y="2691054"/>
                  <a:pt x="334339" y="2716963"/>
                  <a:pt x="324050" y="2745348"/>
                </a:cubicBezTo>
                <a:lnTo>
                  <a:pt x="324050" y="2745352"/>
                </a:lnTo>
                <a:lnTo>
                  <a:pt x="317719" y="2770757"/>
                </a:lnTo>
                <a:lnTo>
                  <a:pt x="318129" y="2778006"/>
                </a:lnTo>
                <a:lnTo>
                  <a:pt x="317350" y="2782305"/>
                </a:lnTo>
                <a:lnTo>
                  <a:pt x="318550" y="2785440"/>
                </a:lnTo>
                <a:lnTo>
                  <a:pt x="318978" y="2793023"/>
                </a:lnTo>
                <a:lnTo>
                  <a:pt x="328628" y="2811780"/>
                </a:lnTo>
                <a:lnTo>
                  <a:pt x="328631" y="2811787"/>
                </a:lnTo>
                <a:lnTo>
                  <a:pt x="328632" y="2811787"/>
                </a:lnTo>
                <a:lnTo>
                  <a:pt x="328628" y="2811780"/>
                </a:lnTo>
                <a:lnTo>
                  <a:pt x="318550" y="2785440"/>
                </a:lnTo>
                <a:lnTo>
                  <a:pt x="318129" y="2778006"/>
                </a:lnTo>
                <a:lnTo>
                  <a:pt x="324050" y="2745352"/>
                </a:lnTo>
                <a:lnTo>
                  <a:pt x="324050" y="2745349"/>
                </a:lnTo>
                <a:cubicBezTo>
                  <a:pt x="334339" y="2716964"/>
                  <a:pt x="348055" y="2691055"/>
                  <a:pt x="372440" y="2668002"/>
                </a:cubicBezTo>
                <a:cubicBezTo>
                  <a:pt x="401015" y="2640951"/>
                  <a:pt x="433592" y="2612946"/>
                  <a:pt x="445594" y="2571035"/>
                </a:cubicBezTo>
                <a:cubicBezTo>
                  <a:pt x="448166" y="2561986"/>
                  <a:pt x="449642" y="2553556"/>
                  <a:pt x="449809" y="2545007"/>
                </a:cubicBezTo>
                <a:lnTo>
                  <a:pt x="449808" y="2545007"/>
                </a:lnTo>
                <a:lnTo>
                  <a:pt x="449809" y="2545006"/>
                </a:lnTo>
                <a:cubicBezTo>
                  <a:pt x="449975" y="2536458"/>
                  <a:pt x="448832" y="2527790"/>
                  <a:pt x="446164" y="2518264"/>
                </a:cubicBezTo>
                <a:cubicBezTo>
                  <a:pt x="443593" y="2509024"/>
                  <a:pt x="441212" y="2499773"/>
                  <a:pt x="439584" y="2490551"/>
                </a:cubicBezTo>
                <a:lnTo>
                  <a:pt x="437521" y="2463018"/>
                </a:lnTo>
                <a:lnTo>
                  <a:pt x="443352" y="2435913"/>
                </a:lnTo>
                <a:cubicBezTo>
                  <a:pt x="446987" y="2426977"/>
                  <a:pt x="452500" y="2418155"/>
                  <a:pt x="460453" y="2409486"/>
                </a:cubicBezTo>
                <a:cubicBezTo>
                  <a:pt x="477980" y="2390435"/>
                  <a:pt x="489220" y="2364716"/>
                  <a:pt x="484838" y="2334045"/>
                </a:cubicBezTo>
                <a:cubicBezTo>
                  <a:pt x="479314" y="2295754"/>
                  <a:pt x="493220" y="2260891"/>
                  <a:pt x="513795" y="2228315"/>
                </a:cubicBezTo>
                <a:cubicBezTo>
                  <a:pt x="521225" y="2216693"/>
                  <a:pt x="525415" y="2202405"/>
                  <a:pt x="529035" y="2188880"/>
                </a:cubicBezTo>
                <a:cubicBezTo>
                  <a:pt x="537418" y="2157637"/>
                  <a:pt x="544848" y="2126202"/>
                  <a:pt x="551706" y="2094579"/>
                </a:cubicBezTo>
                <a:cubicBezTo>
                  <a:pt x="557420" y="2068670"/>
                  <a:pt x="561612" y="2042571"/>
                  <a:pt x="566565" y="2016470"/>
                </a:cubicBezTo>
                <a:cubicBezTo>
                  <a:pt x="571899" y="1987895"/>
                  <a:pt x="584283" y="1965225"/>
                  <a:pt x="613048" y="1953414"/>
                </a:cubicBezTo>
                <a:cubicBezTo>
                  <a:pt x="622192" y="1949604"/>
                  <a:pt x="629433" y="1940460"/>
                  <a:pt x="637053" y="1933220"/>
                </a:cubicBezTo>
                <a:cubicBezTo>
                  <a:pt x="642577" y="1928077"/>
                  <a:pt x="646769" y="1921217"/>
                  <a:pt x="652483" y="1916455"/>
                </a:cubicBezTo>
                <a:cubicBezTo>
                  <a:pt x="682584" y="1891498"/>
                  <a:pt x="712873" y="1866923"/>
                  <a:pt x="742974" y="1842159"/>
                </a:cubicBezTo>
                <a:cubicBezTo>
                  <a:pt x="745832" y="1839680"/>
                  <a:pt x="749261" y="1837014"/>
                  <a:pt x="750595" y="1833776"/>
                </a:cubicBezTo>
                <a:cubicBezTo>
                  <a:pt x="764501" y="1800247"/>
                  <a:pt x="777645" y="1766336"/>
                  <a:pt x="792316" y="1733189"/>
                </a:cubicBezTo>
                <a:cubicBezTo>
                  <a:pt x="798030" y="1720424"/>
                  <a:pt x="805078" y="1707280"/>
                  <a:pt x="814985" y="1697754"/>
                </a:cubicBezTo>
                <a:cubicBezTo>
                  <a:pt x="837465" y="1676037"/>
                  <a:pt x="861850" y="1656224"/>
                  <a:pt x="871566" y="1624981"/>
                </a:cubicBezTo>
                <a:cubicBezTo>
                  <a:pt x="874423" y="1615837"/>
                  <a:pt x="875948" y="1604979"/>
                  <a:pt x="873471" y="1596214"/>
                </a:cubicBezTo>
                <a:close/>
                <a:moveTo>
                  <a:pt x="820975" y="1453958"/>
                </a:moveTo>
                <a:lnTo>
                  <a:pt x="826772" y="1459073"/>
                </a:lnTo>
                <a:lnTo>
                  <a:pt x="835990" y="1481572"/>
                </a:lnTo>
                <a:lnTo>
                  <a:pt x="826773" y="1459074"/>
                </a:lnTo>
                <a:lnTo>
                  <a:pt x="826772" y="1459073"/>
                </a:lnTo>
                <a:lnTo>
                  <a:pt x="826772" y="1459073"/>
                </a:lnTo>
                <a:close/>
                <a:moveTo>
                  <a:pt x="807579" y="1268758"/>
                </a:moveTo>
                <a:lnTo>
                  <a:pt x="802412" y="1286069"/>
                </a:lnTo>
                <a:cubicBezTo>
                  <a:pt x="787838" y="1306930"/>
                  <a:pt x="781599" y="1328552"/>
                  <a:pt x="780074" y="1350627"/>
                </a:cubicBezTo>
                <a:lnTo>
                  <a:pt x="785669" y="1413840"/>
                </a:lnTo>
                <a:lnTo>
                  <a:pt x="780075" y="1350628"/>
                </a:lnTo>
                <a:cubicBezTo>
                  <a:pt x="781599" y="1328553"/>
                  <a:pt x="787839" y="1306930"/>
                  <a:pt x="802412" y="1286070"/>
                </a:cubicBezTo>
                <a:cubicBezTo>
                  <a:pt x="805555" y="1281689"/>
                  <a:pt x="807127" y="1275402"/>
                  <a:pt x="807579" y="1268758"/>
                </a:cubicBezTo>
                <a:close/>
                <a:moveTo>
                  <a:pt x="865850" y="773035"/>
                </a:moveTo>
                <a:lnTo>
                  <a:pt x="857850" y="854379"/>
                </a:lnTo>
                <a:cubicBezTo>
                  <a:pt x="855564" y="878956"/>
                  <a:pt x="854802" y="903722"/>
                  <a:pt x="826796" y="915343"/>
                </a:cubicBezTo>
                <a:cubicBezTo>
                  <a:pt x="822414" y="917059"/>
                  <a:pt x="819176" y="922773"/>
                  <a:pt x="816318" y="927155"/>
                </a:cubicBezTo>
                <a:cubicBezTo>
                  <a:pt x="772310" y="994785"/>
                  <a:pt x="773454" y="1030980"/>
                  <a:pt x="819938" y="1097087"/>
                </a:cubicBezTo>
                <a:cubicBezTo>
                  <a:pt x="824700" y="1103945"/>
                  <a:pt x="828130" y="1118613"/>
                  <a:pt x="824320" y="1123185"/>
                </a:cubicBezTo>
                <a:cubicBezTo>
                  <a:pt x="808508" y="1142617"/>
                  <a:pt x="801460" y="1162954"/>
                  <a:pt x="799602" y="1184029"/>
                </a:cubicBezTo>
                <a:cubicBezTo>
                  <a:pt x="801460" y="1162954"/>
                  <a:pt x="808509" y="1142618"/>
                  <a:pt x="824321" y="1123186"/>
                </a:cubicBezTo>
                <a:cubicBezTo>
                  <a:pt x="828131" y="1118614"/>
                  <a:pt x="824701" y="1103946"/>
                  <a:pt x="819939" y="1097088"/>
                </a:cubicBezTo>
                <a:cubicBezTo>
                  <a:pt x="773455" y="1030981"/>
                  <a:pt x="772311" y="994786"/>
                  <a:pt x="816319" y="927156"/>
                </a:cubicBezTo>
                <a:cubicBezTo>
                  <a:pt x="819177" y="922774"/>
                  <a:pt x="822415" y="917060"/>
                  <a:pt x="826797" y="915344"/>
                </a:cubicBezTo>
                <a:cubicBezTo>
                  <a:pt x="854802" y="903723"/>
                  <a:pt x="855564" y="878957"/>
                  <a:pt x="857850" y="854380"/>
                </a:cubicBezTo>
                <a:cubicBezTo>
                  <a:pt x="860326" y="827330"/>
                  <a:pt x="863564" y="800277"/>
                  <a:pt x="865850" y="773036"/>
                </a:cubicBezTo>
                <a:close/>
                <a:moveTo>
                  <a:pt x="810449" y="517851"/>
                </a:moveTo>
                <a:lnTo>
                  <a:pt x="819366" y="556047"/>
                </a:lnTo>
                <a:cubicBezTo>
                  <a:pt x="821462" y="564048"/>
                  <a:pt x="826986" y="572622"/>
                  <a:pt x="825844" y="580050"/>
                </a:cubicBezTo>
                <a:cubicBezTo>
                  <a:pt x="822510" y="601578"/>
                  <a:pt x="824939" y="622201"/>
                  <a:pt x="829225" y="642537"/>
                </a:cubicBezTo>
                <a:lnTo>
                  <a:pt x="841749" y="694928"/>
                </a:lnTo>
                <a:lnTo>
                  <a:pt x="829226" y="642538"/>
                </a:lnTo>
                <a:cubicBezTo>
                  <a:pt x="824940" y="622201"/>
                  <a:pt x="822511" y="601579"/>
                  <a:pt x="825845" y="580051"/>
                </a:cubicBezTo>
                <a:cubicBezTo>
                  <a:pt x="826987" y="572623"/>
                  <a:pt x="821463" y="564049"/>
                  <a:pt x="819367" y="556048"/>
                </a:cubicBezTo>
                <a:close/>
                <a:moveTo>
                  <a:pt x="797154" y="298169"/>
                </a:moveTo>
                <a:lnTo>
                  <a:pt x="811936" y="313533"/>
                </a:lnTo>
                <a:cubicBezTo>
                  <a:pt x="816128" y="316389"/>
                  <a:pt x="813842" y="330298"/>
                  <a:pt x="812508" y="338870"/>
                </a:cubicBezTo>
                <a:cubicBezTo>
                  <a:pt x="809650" y="357921"/>
                  <a:pt x="802412" y="376781"/>
                  <a:pt x="802602" y="395640"/>
                </a:cubicBezTo>
                <a:lnTo>
                  <a:pt x="806412" y="367328"/>
                </a:lnTo>
                <a:cubicBezTo>
                  <a:pt x="808555" y="357874"/>
                  <a:pt x="811080" y="348396"/>
                  <a:pt x="812509" y="338871"/>
                </a:cubicBezTo>
                <a:cubicBezTo>
                  <a:pt x="813843" y="330299"/>
                  <a:pt x="816129" y="316390"/>
                  <a:pt x="811937" y="313534"/>
                </a:cubicBezTo>
                <a:close/>
                <a:moveTo>
                  <a:pt x="789609" y="281568"/>
                </a:moveTo>
                <a:lnTo>
                  <a:pt x="794503" y="295415"/>
                </a:lnTo>
                <a:lnTo>
                  <a:pt x="794504" y="295415"/>
                </a:lnTo>
                <a:close/>
                <a:moveTo>
                  <a:pt x="802929" y="24486"/>
                </a:moveTo>
                <a:lnTo>
                  <a:pt x="805191" y="74129"/>
                </a:lnTo>
                <a:cubicBezTo>
                  <a:pt x="803807" y="100174"/>
                  <a:pt x="799302" y="125876"/>
                  <a:pt x="795072" y="151569"/>
                </a:cubicBezTo>
                <a:lnTo>
                  <a:pt x="794873" y="153388"/>
                </a:lnTo>
                <a:lnTo>
                  <a:pt x="791059" y="177271"/>
                </a:lnTo>
                <a:lnTo>
                  <a:pt x="786600" y="228944"/>
                </a:lnTo>
                <a:lnTo>
                  <a:pt x="786600" y="228948"/>
                </a:lnTo>
                <a:lnTo>
                  <a:pt x="786600" y="228949"/>
                </a:lnTo>
                <a:lnTo>
                  <a:pt x="786600" y="228944"/>
                </a:lnTo>
                <a:lnTo>
                  <a:pt x="794873" y="153388"/>
                </a:lnTo>
                <a:lnTo>
                  <a:pt x="799269" y="125861"/>
                </a:lnTo>
                <a:cubicBezTo>
                  <a:pt x="801959" y="108703"/>
                  <a:pt x="804269" y="91492"/>
                  <a:pt x="805192" y="74129"/>
                </a:cubicBezTo>
                <a:close/>
                <a:moveTo>
                  <a:pt x="341402" y="0"/>
                </a:moveTo>
                <a:lnTo>
                  <a:pt x="805510" y="0"/>
                </a:lnTo>
                <a:lnTo>
                  <a:pt x="802792" y="21486"/>
                </a:lnTo>
                <a:lnTo>
                  <a:pt x="805510" y="1"/>
                </a:lnTo>
                <a:lnTo>
                  <a:pt x="4572002" y="2"/>
                </a:lnTo>
                <a:lnTo>
                  <a:pt x="4572002" y="6858002"/>
                </a:lnTo>
                <a:lnTo>
                  <a:pt x="312449" y="6858002"/>
                </a:lnTo>
                <a:lnTo>
                  <a:pt x="312449" y="6858001"/>
                </a:lnTo>
                <a:lnTo>
                  <a:pt x="312449" y="6858001"/>
                </a:lnTo>
                <a:lnTo>
                  <a:pt x="306286" y="6812064"/>
                </a:lnTo>
                <a:lnTo>
                  <a:pt x="311060" y="6776800"/>
                </a:lnTo>
                <a:cubicBezTo>
                  <a:pt x="314156" y="6765164"/>
                  <a:pt x="318906" y="6753698"/>
                  <a:pt x="325764" y="6742553"/>
                </a:cubicBezTo>
                <a:cubicBezTo>
                  <a:pt x="334052" y="6729219"/>
                  <a:pt x="339196" y="6716169"/>
                  <a:pt x="339600" y="6702977"/>
                </a:cubicBezTo>
                <a:lnTo>
                  <a:pt x="339600" y="6702976"/>
                </a:lnTo>
                <a:lnTo>
                  <a:pt x="339600" y="6702976"/>
                </a:lnTo>
                <a:cubicBezTo>
                  <a:pt x="340005" y="6689783"/>
                  <a:pt x="335671" y="6676448"/>
                  <a:pt x="325002" y="6662541"/>
                </a:cubicBezTo>
                <a:cubicBezTo>
                  <a:pt x="321335" y="6657826"/>
                  <a:pt x="319038" y="6651967"/>
                  <a:pt x="317919" y="6645552"/>
                </a:cubicBezTo>
                <a:lnTo>
                  <a:pt x="317907" y="6625225"/>
                </a:lnTo>
                <a:lnTo>
                  <a:pt x="334529" y="6588626"/>
                </a:lnTo>
                <a:cubicBezTo>
                  <a:pt x="340625" y="6582147"/>
                  <a:pt x="346721" y="6575479"/>
                  <a:pt x="357008" y="6564621"/>
                </a:cubicBezTo>
                <a:lnTo>
                  <a:pt x="357008" y="6564620"/>
                </a:lnTo>
                <a:lnTo>
                  <a:pt x="334529" y="6588625"/>
                </a:lnTo>
                <a:cubicBezTo>
                  <a:pt x="326052" y="6597578"/>
                  <a:pt x="320003" y="6611342"/>
                  <a:pt x="317907" y="6625224"/>
                </a:cubicBezTo>
                <a:lnTo>
                  <a:pt x="317907" y="6625225"/>
                </a:lnTo>
                <a:lnTo>
                  <a:pt x="317907" y="6625225"/>
                </a:lnTo>
                <a:cubicBezTo>
                  <a:pt x="315811" y="6639108"/>
                  <a:pt x="317668" y="6653111"/>
                  <a:pt x="325002" y="6662542"/>
                </a:cubicBezTo>
                <a:cubicBezTo>
                  <a:pt x="330337" y="6669496"/>
                  <a:pt x="334087" y="6676306"/>
                  <a:pt x="336454" y="6683027"/>
                </a:cubicBezTo>
                <a:lnTo>
                  <a:pt x="339600" y="6702976"/>
                </a:lnTo>
                <a:lnTo>
                  <a:pt x="325764" y="6742552"/>
                </a:lnTo>
                <a:cubicBezTo>
                  <a:pt x="312048" y="6764841"/>
                  <a:pt x="306762" y="6788417"/>
                  <a:pt x="306286" y="6812063"/>
                </a:cubicBezTo>
                <a:lnTo>
                  <a:pt x="306286" y="6812064"/>
                </a:lnTo>
                <a:lnTo>
                  <a:pt x="306286" y="6812064"/>
                </a:lnTo>
                <a:lnTo>
                  <a:pt x="312449"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39625" y="3309437"/>
                  <a:pt x="31623" y="3297434"/>
                  <a:pt x="23432" y="3293244"/>
                </a:cubicBezTo>
                <a:cubicBezTo>
                  <a:pt x="5144" y="3283908"/>
                  <a:pt x="1904" y="3271145"/>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a:effectLst>
            <a:outerShdw blurRad="381000" dist="152400" dir="10800000" algn="r" rotWithShape="0">
              <a:prstClr val="black">
                <a:alpha val="10000"/>
              </a:prstClr>
            </a:outerShdw>
          </a:effectLst>
        </p:spPr>
      </p:pic>
      <p:sp>
        <p:nvSpPr>
          <p:cNvPr id="26" name="Freeform: Shape 20">
            <a:extLst>
              <a:ext uri="{FF2B5EF4-FFF2-40B4-BE49-F238E27FC236}">
                <a16:creationId xmlns:a16="http://schemas.microsoft.com/office/drawing/2014/main" id="{D891F8D6-850A-4554-AF0F-FC18D0F9D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E6BEF90-7347-9DFD-C827-925CCAA01B9C}"/>
              </a:ext>
            </a:extLst>
          </p:cNvPr>
          <p:cNvSpPr>
            <a:spLocks noGrp="1"/>
          </p:cNvSpPr>
          <p:nvPr>
            <p:ph idx="1"/>
          </p:nvPr>
        </p:nvSpPr>
        <p:spPr>
          <a:xfrm>
            <a:off x="762001" y="2656113"/>
            <a:ext cx="6198636" cy="3439887"/>
          </a:xfrm>
        </p:spPr>
        <p:txBody>
          <a:bodyPr>
            <a:normAutofit/>
          </a:bodyPr>
          <a:lstStyle/>
          <a:p>
            <a:pPr algn="just"/>
            <a:r>
              <a:rPr lang="en-US" sz="1900" dirty="0">
                <a:latin typeface="-apple-system"/>
              </a:rPr>
              <a:t>The dataset was created by keeping in mind the necessity of such historical weather data in the community. The datasets for top 8 Indian cities as per the population.</a:t>
            </a:r>
          </a:p>
          <a:p>
            <a:pPr algn="just"/>
            <a:r>
              <a:rPr lang="en-US" sz="1900" dirty="0">
                <a:latin typeface="-apple-system"/>
              </a:rPr>
              <a:t>The dataset was used with the help of the worldweatheronline.com API and the </a:t>
            </a:r>
            <a:r>
              <a:rPr lang="en-US" sz="1900" dirty="0" err="1">
                <a:latin typeface="-apple-system"/>
              </a:rPr>
              <a:t>wwo_hist</a:t>
            </a:r>
            <a:r>
              <a:rPr lang="en-US" sz="1900" dirty="0">
                <a:latin typeface="-apple-system"/>
              </a:rPr>
              <a:t> package. The datasets contain hourly weather data from 01-01-2009 to 01-01-2020. The data of each city is for more than 10 years. This data can be used to visualize the change in data due to global warming or can be used to predict the weather for upcoming days, weeks, months, seasons, etc.</a:t>
            </a:r>
            <a:endParaRPr lang="en-IN" sz="1900" dirty="0">
              <a:latin typeface="-apple-system"/>
            </a:endParaRPr>
          </a:p>
          <a:p>
            <a:pPr algn="just"/>
            <a:r>
              <a:rPr lang="en-IN" sz="1900" dirty="0">
                <a:latin typeface="-apple-system"/>
                <a:hlinkClick r:id="rId3"/>
              </a:rPr>
              <a:t>Kaggle Link</a:t>
            </a:r>
            <a:endParaRPr lang="en-IN" sz="1900" dirty="0">
              <a:latin typeface="-apple-system"/>
            </a:endParaRPr>
          </a:p>
          <a:p>
            <a:pPr algn="just"/>
            <a:endParaRPr lang="en-IN" sz="1500" dirty="0">
              <a:latin typeface="-apple-system"/>
            </a:endParaRPr>
          </a:p>
        </p:txBody>
      </p:sp>
      <p:sp>
        <p:nvSpPr>
          <p:cNvPr id="27" name="Freeform: Shape 22">
            <a:extLst>
              <a:ext uri="{FF2B5EF4-FFF2-40B4-BE49-F238E27FC236}">
                <a16:creationId xmlns:a16="http://schemas.microsoft.com/office/drawing/2014/main" id="{801843F1-9A50-4D34-96E0-A5E4E7443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92537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FB8722-8956-BB6A-D4B8-0E22534D29FC}"/>
              </a:ext>
            </a:extLst>
          </p:cNvPr>
          <p:cNvSpPr>
            <a:spLocks noGrp="1"/>
          </p:cNvSpPr>
          <p:nvPr>
            <p:ph type="title"/>
          </p:nvPr>
        </p:nvSpPr>
        <p:spPr>
          <a:xfrm>
            <a:off x="762000" y="1009650"/>
            <a:ext cx="4400549" cy="1857375"/>
          </a:xfrm>
        </p:spPr>
        <p:txBody>
          <a:bodyPr anchor="b">
            <a:normAutofit/>
          </a:bodyPr>
          <a:lstStyle/>
          <a:p>
            <a:r>
              <a:rPr lang="en-IN" dirty="0"/>
              <a:t>Python       Libraries Used</a:t>
            </a:r>
          </a:p>
        </p:txBody>
      </p:sp>
      <p:pic>
        <p:nvPicPr>
          <p:cNvPr id="7" name="Picture 6" descr="A picture containing reptile, snake, green&#10;&#10;Description automatically generated">
            <a:extLst>
              <a:ext uri="{FF2B5EF4-FFF2-40B4-BE49-F238E27FC236}">
                <a16:creationId xmlns:a16="http://schemas.microsoft.com/office/drawing/2014/main" id="{AA2C5014-A4F8-FD86-D69F-121F92B82A41}"/>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83" r="18637" b="-1"/>
          <a:stretch/>
        </p:blipFill>
        <p:spPr>
          <a:xfrm>
            <a:off x="5752193" y="-544"/>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pic>
        <p:nvPicPr>
          <p:cNvPr id="22" name="Picture 21" descr="Logo&#10;&#10;Description automatically generated">
            <a:extLst>
              <a:ext uri="{FF2B5EF4-FFF2-40B4-BE49-F238E27FC236}">
                <a16:creationId xmlns:a16="http://schemas.microsoft.com/office/drawing/2014/main" id="{FEBE19C6-8DCB-328D-4C54-8CD7C8D465B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4307" r="22873"/>
          <a:stretch/>
        </p:blipFill>
        <p:spPr>
          <a:xfrm>
            <a:off x="5752193" y="-1099"/>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4" name="Group 13">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5" name="Freeform: Shape 14">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CD03D35B-A90E-AECE-E5D9-C5F7B3341DF6}"/>
              </a:ext>
            </a:extLst>
          </p:cNvPr>
          <p:cNvSpPr>
            <a:spLocks noGrp="1"/>
          </p:cNvSpPr>
          <p:nvPr>
            <p:ph idx="1"/>
          </p:nvPr>
        </p:nvSpPr>
        <p:spPr>
          <a:xfrm>
            <a:off x="762000" y="3109956"/>
            <a:ext cx="4400549" cy="3167019"/>
          </a:xfrm>
        </p:spPr>
        <p:txBody>
          <a:bodyPr anchor="t">
            <a:normAutofit/>
          </a:bodyPr>
          <a:lstStyle/>
          <a:p>
            <a:r>
              <a:rPr lang="en-IN" dirty="0" err="1"/>
              <a:t>numpy</a:t>
            </a:r>
            <a:endParaRPr lang="en-IN" dirty="0"/>
          </a:p>
          <a:p>
            <a:r>
              <a:rPr lang="en-IN" dirty="0"/>
              <a:t>pandas</a:t>
            </a:r>
          </a:p>
          <a:p>
            <a:r>
              <a:rPr lang="en-IN" dirty="0" err="1"/>
              <a:t>matplotlib.pyplot</a:t>
            </a:r>
            <a:endParaRPr lang="en-IN" dirty="0"/>
          </a:p>
          <a:p>
            <a:r>
              <a:rPr lang="en-IN" dirty="0"/>
              <a:t>seaborn</a:t>
            </a:r>
          </a:p>
          <a:p>
            <a:r>
              <a:rPr lang="en-IN" dirty="0" err="1"/>
              <a:t>sklearn</a:t>
            </a:r>
            <a:endParaRPr lang="en-IN" dirty="0"/>
          </a:p>
        </p:txBody>
      </p:sp>
    </p:spTree>
    <p:extLst>
      <p:ext uri="{BB962C8B-B14F-4D97-AF65-F5344CB8AC3E}">
        <p14:creationId xmlns:p14="http://schemas.microsoft.com/office/powerpoint/2010/main" val="98020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5047B2-58FC-F20C-0572-C3CC9BE341B1}"/>
              </a:ext>
            </a:extLst>
          </p:cNvPr>
          <p:cNvSpPr>
            <a:spLocks noGrp="1"/>
          </p:cNvSpPr>
          <p:nvPr>
            <p:ph type="title"/>
          </p:nvPr>
        </p:nvSpPr>
        <p:spPr>
          <a:xfrm>
            <a:off x="762000" y="4351322"/>
            <a:ext cx="3952875" cy="2049478"/>
          </a:xfrm>
        </p:spPr>
        <p:txBody>
          <a:bodyPr>
            <a:normAutofit/>
          </a:bodyPr>
          <a:lstStyle/>
          <a:p>
            <a:r>
              <a:rPr lang="en-IN" dirty="0"/>
              <a:t>Algorithms Used</a:t>
            </a:r>
          </a:p>
        </p:txBody>
      </p:sp>
      <p:pic>
        <p:nvPicPr>
          <p:cNvPr id="6" name="Picture 5" descr="Background pattern&#10;&#10;Description automatically generated">
            <a:extLst>
              <a:ext uri="{FF2B5EF4-FFF2-40B4-BE49-F238E27FC236}">
                <a16:creationId xmlns:a16="http://schemas.microsoft.com/office/drawing/2014/main" id="{875508A6-56F3-D883-BD74-8560994DBAE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6769" r="1" b="33559"/>
          <a:stretch/>
        </p:blipFill>
        <p:spPr>
          <a:xfrm>
            <a:off x="476" y="-33773"/>
            <a:ext cx="12191524" cy="3820944"/>
          </a:xfrm>
          <a:custGeom>
            <a:avLst/>
            <a:gdLst/>
            <a:ahLst/>
            <a:cxnLst/>
            <a:rect l="l" t="t" r="r" b="b"/>
            <a:pathLst>
              <a:path w="12191524" h="3820944">
                <a:moveTo>
                  <a:pt x="0" y="0"/>
                </a:moveTo>
                <a:lnTo>
                  <a:pt x="12191524" y="0"/>
                </a:lnTo>
                <a:lnTo>
                  <a:pt x="12191524" y="999522"/>
                </a:lnTo>
                <a:lnTo>
                  <a:pt x="12191524" y="1442807"/>
                </a:lnTo>
                <a:lnTo>
                  <a:pt x="12122577" y="1473667"/>
                </a:lnTo>
                <a:cubicBezTo>
                  <a:pt x="12109137" y="1479237"/>
                  <a:pt x="12094348" y="1482309"/>
                  <a:pt x="12082252" y="1489797"/>
                </a:cubicBezTo>
                <a:cubicBezTo>
                  <a:pt x="12026558" y="1523980"/>
                  <a:pt x="11972595" y="1560851"/>
                  <a:pt x="11916137" y="1593691"/>
                </a:cubicBezTo>
                <a:cubicBezTo>
                  <a:pt x="11857951" y="1627681"/>
                  <a:pt x="11805909" y="1667816"/>
                  <a:pt x="11765771" y="1722164"/>
                </a:cubicBezTo>
                <a:cubicBezTo>
                  <a:pt x="11728516" y="1772670"/>
                  <a:pt x="11692413" y="1823942"/>
                  <a:pt x="11655351" y="1874640"/>
                </a:cubicBezTo>
                <a:cubicBezTo>
                  <a:pt x="11645941" y="1887507"/>
                  <a:pt x="11637298" y="1902679"/>
                  <a:pt x="11624432" y="1910938"/>
                </a:cubicBezTo>
                <a:cubicBezTo>
                  <a:pt x="11597739" y="1928220"/>
                  <a:pt x="11568548" y="1942239"/>
                  <a:pt x="11539935" y="1956449"/>
                </a:cubicBezTo>
                <a:cubicBezTo>
                  <a:pt x="11515354" y="1968548"/>
                  <a:pt x="11489237" y="1977572"/>
                  <a:pt x="11465234" y="1990631"/>
                </a:cubicBezTo>
                <a:cubicBezTo>
                  <a:pt x="11446031" y="2001003"/>
                  <a:pt x="11428938" y="2015406"/>
                  <a:pt x="11411078" y="2028464"/>
                </a:cubicBezTo>
                <a:cubicBezTo>
                  <a:pt x="11395523" y="2039793"/>
                  <a:pt x="11378432" y="2049587"/>
                  <a:pt x="11365374" y="2063224"/>
                </a:cubicBezTo>
                <a:cubicBezTo>
                  <a:pt x="11333494" y="2096253"/>
                  <a:pt x="11301423" y="2128708"/>
                  <a:pt x="11261864" y="2153097"/>
                </a:cubicBezTo>
                <a:cubicBezTo>
                  <a:pt x="11222880" y="2177292"/>
                  <a:pt x="11186009" y="2204371"/>
                  <a:pt x="11147219" y="2228952"/>
                </a:cubicBezTo>
                <a:cubicBezTo>
                  <a:pt x="11109194" y="2252957"/>
                  <a:pt x="11074820" y="2279264"/>
                  <a:pt x="11055040" y="2321898"/>
                </a:cubicBezTo>
                <a:cubicBezTo>
                  <a:pt x="11046207" y="2340716"/>
                  <a:pt x="11033723" y="2361265"/>
                  <a:pt x="11017016" y="2372212"/>
                </a:cubicBezTo>
                <a:cubicBezTo>
                  <a:pt x="10993203" y="2387766"/>
                  <a:pt x="10963054" y="2393336"/>
                  <a:pt x="10937127" y="2406587"/>
                </a:cubicBezTo>
                <a:cubicBezTo>
                  <a:pt x="10906594" y="2422142"/>
                  <a:pt x="10871260" y="2435584"/>
                  <a:pt x="10850520" y="2460357"/>
                </a:cubicBezTo>
                <a:cubicBezTo>
                  <a:pt x="10832083" y="2482442"/>
                  <a:pt x="10813456" y="2499725"/>
                  <a:pt x="10789065" y="2513743"/>
                </a:cubicBezTo>
                <a:cubicBezTo>
                  <a:pt x="10771977" y="2523538"/>
                  <a:pt x="10759302" y="2541396"/>
                  <a:pt x="10741635" y="2549463"/>
                </a:cubicBezTo>
                <a:cubicBezTo>
                  <a:pt x="10718398" y="2560217"/>
                  <a:pt x="10694970" y="2568667"/>
                  <a:pt x="10674613" y="2585374"/>
                </a:cubicBezTo>
                <a:cubicBezTo>
                  <a:pt x="10653488" y="2602657"/>
                  <a:pt x="10629485" y="2616291"/>
                  <a:pt x="10607400" y="2632424"/>
                </a:cubicBezTo>
                <a:cubicBezTo>
                  <a:pt x="10595686" y="2641064"/>
                  <a:pt x="10586083" y="2652395"/>
                  <a:pt x="10574755" y="2661421"/>
                </a:cubicBezTo>
                <a:cubicBezTo>
                  <a:pt x="10554014" y="2677936"/>
                  <a:pt x="10532889" y="2694066"/>
                  <a:pt x="10511572" y="2709621"/>
                </a:cubicBezTo>
                <a:cubicBezTo>
                  <a:pt x="10490258" y="2725177"/>
                  <a:pt x="10469901" y="2743228"/>
                  <a:pt x="10446472" y="2754559"/>
                </a:cubicBezTo>
                <a:cubicBezTo>
                  <a:pt x="10406530" y="2773763"/>
                  <a:pt x="10362937" y="2785286"/>
                  <a:pt x="10324143" y="2806024"/>
                </a:cubicBezTo>
                <a:cubicBezTo>
                  <a:pt x="10284778" y="2827147"/>
                  <a:pt x="10247712" y="2853650"/>
                  <a:pt x="10212763" y="2881687"/>
                </a:cubicBezTo>
                <a:cubicBezTo>
                  <a:pt x="10185110" y="2903772"/>
                  <a:pt x="10159185" y="2925665"/>
                  <a:pt x="10124423" y="2936993"/>
                </a:cubicBezTo>
                <a:cubicBezTo>
                  <a:pt x="10105029" y="2943332"/>
                  <a:pt x="10084674" y="2957158"/>
                  <a:pt x="10072957" y="2973291"/>
                </a:cubicBezTo>
                <a:cubicBezTo>
                  <a:pt x="10047608" y="3008432"/>
                  <a:pt x="10015155" y="3033205"/>
                  <a:pt x="9978476" y="3054330"/>
                </a:cubicBezTo>
                <a:cubicBezTo>
                  <a:pt x="9929506" y="3082751"/>
                  <a:pt x="9881112" y="3111748"/>
                  <a:pt x="9831950" y="3139593"/>
                </a:cubicBezTo>
                <a:cubicBezTo>
                  <a:pt x="9802955" y="3156110"/>
                  <a:pt x="9774150" y="3173585"/>
                  <a:pt x="9743420" y="3185683"/>
                </a:cubicBezTo>
                <a:cubicBezTo>
                  <a:pt x="9680626" y="3210648"/>
                  <a:pt x="9616293" y="3231963"/>
                  <a:pt x="9552921" y="3255202"/>
                </a:cubicBezTo>
                <a:cubicBezTo>
                  <a:pt x="9532180" y="3262690"/>
                  <a:pt x="9512591" y="3273445"/>
                  <a:pt x="9491467" y="3279975"/>
                </a:cubicBezTo>
                <a:cubicBezTo>
                  <a:pt x="9468614" y="3287079"/>
                  <a:pt x="9444037" y="3289191"/>
                  <a:pt x="9421184" y="3296297"/>
                </a:cubicBezTo>
                <a:cubicBezTo>
                  <a:pt x="9383158" y="3308010"/>
                  <a:pt x="9346287" y="3322991"/>
                  <a:pt x="9308263" y="3334897"/>
                </a:cubicBezTo>
                <a:cubicBezTo>
                  <a:pt x="9234905" y="3357750"/>
                  <a:pt x="9161354" y="3379643"/>
                  <a:pt x="9087805" y="3401342"/>
                </a:cubicBezTo>
                <a:cubicBezTo>
                  <a:pt x="9072058" y="3405952"/>
                  <a:pt x="9054966" y="3406528"/>
                  <a:pt x="9039413" y="3411520"/>
                </a:cubicBezTo>
                <a:cubicBezTo>
                  <a:pt x="8998123" y="3424963"/>
                  <a:pt x="8957026" y="3439557"/>
                  <a:pt x="8916122" y="3454344"/>
                </a:cubicBezTo>
                <a:cubicBezTo>
                  <a:pt x="8891351" y="3463370"/>
                  <a:pt x="8867152" y="3474508"/>
                  <a:pt x="8842189" y="3483149"/>
                </a:cubicBezTo>
                <a:cubicBezTo>
                  <a:pt x="8822216" y="3490063"/>
                  <a:pt x="8801668" y="3495439"/>
                  <a:pt x="8780927" y="3499665"/>
                </a:cubicBezTo>
                <a:cubicBezTo>
                  <a:pt x="8763068" y="3503316"/>
                  <a:pt x="8744441" y="3502930"/>
                  <a:pt x="8726773" y="3507348"/>
                </a:cubicBezTo>
                <a:cubicBezTo>
                  <a:pt x="8678955" y="3519252"/>
                  <a:pt x="8631715" y="3532697"/>
                  <a:pt x="8584281" y="3545369"/>
                </a:cubicBezTo>
                <a:cubicBezTo>
                  <a:pt x="8565270" y="3550363"/>
                  <a:pt x="8545874" y="3554014"/>
                  <a:pt x="8527437" y="3560350"/>
                </a:cubicBezTo>
                <a:cubicBezTo>
                  <a:pt x="8478083" y="3577056"/>
                  <a:pt x="8429499" y="3596067"/>
                  <a:pt x="8379953" y="3611816"/>
                </a:cubicBezTo>
                <a:cubicBezTo>
                  <a:pt x="8338858" y="3624874"/>
                  <a:pt x="8296608" y="3634283"/>
                  <a:pt x="8254935" y="3645805"/>
                </a:cubicBezTo>
                <a:cubicBezTo>
                  <a:pt x="8237268" y="3650799"/>
                  <a:pt x="8220369" y="3657906"/>
                  <a:pt x="8202705" y="3662128"/>
                </a:cubicBezTo>
                <a:cubicBezTo>
                  <a:pt x="8163143" y="3671732"/>
                  <a:pt x="8123007" y="3679796"/>
                  <a:pt x="8083256" y="3689399"/>
                </a:cubicBezTo>
                <a:cubicBezTo>
                  <a:pt x="8060593" y="3694967"/>
                  <a:pt x="8038702" y="3704953"/>
                  <a:pt x="8015657" y="3708604"/>
                </a:cubicBezTo>
                <a:cubicBezTo>
                  <a:pt x="7960927" y="3717244"/>
                  <a:pt x="7905813" y="3723388"/>
                  <a:pt x="7850697" y="3730302"/>
                </a:cubicBezTo>
                <a:cubicBezTo>
                  <a:pt x="7793857" y="3737407"/>
                  <a:pt x="7737204" y="3744897"/>
                  <a:pt x="7680358" y="3751233"/>
                </a:cubicBezTo>
                <a:cubicBezTo>
                  <a:pt x="7649249" y="3754499"/>
                  <a:pt x="7617946" y="3755075"/>
                  <a:pt x="7586836" y="3758148"/>
                </a:cubicBezTo>
                <a:cubicBezTo>
                  <a:pt x="7559567" y="3760838"/>
                  <a:pt x="7532490" y="3765830"/>
                  <a:pt x="7505221" y="3769096"/>
                </a:cubicBezTo>
                <a:cubicBezTo>
                  <a:pt x="7481600" y="3771782"/>
                  <a:pt x="7457787" y="3773318"/>
                  <a:pt x="7434167" y="3776008"/>
                </a:cubicBezTo>
                <a:cubicBezTo>
                  <a:pt x="7396337" y="3780424"/>
                  <a:pt x="7358696" y="3785419"/>
                  <a:pt x="7321059" y="3790027"/>
                </a:cubicBezTo>
                <a:cubicBezTo>
                  <a:pt x="7305312" y="3791755"/>
                  <a:pt x="7288795" y="3796555"/>
                  <a:pt x="7274008" y="3793677"/>
                </a:cubicBezTo>
                <a:cubicBezTo>
                  <a:pt x="7236753" y="3786377"/>
                  <a:pt x="7200073" y="3788491"/>
                  <a:pt x="7163010" y="3793483"/>
                </a:cubicBezTo>
                <a:cubicBezTo>
                  <a:pt x="7150336" y="3795213"/>
                  <a:pt x="7136701" y="3794827"/>
                  <a:pt x="7124411" y="3791563"/>
                </a:cubicBezTo>
                <a:cubicBezTo>
                  <a:pt x="7099253" y="3785033"/>
                  <a:pt x="7074865" y="3775814"/>
                  <a:pt x="7050092" y="3767750"/>
                </a:cubicBezTo>
                <a:cubicBezTo>
                  <a:pt x="7047401" y="3766790"/>
                  <a:pt x="7044138" y="3766598"/>
                  <a:pt x="7041259" y="3766022"/>
                </a:cubicBezTo>
                <a:cubicBezTo>
                  <a:pt x="7024935" y="3762756"/>
                  <a:pt x="7008806" y="3759492"/>
                  <a:pt x="6992479" y="3756611"/>
                </a:cubicBezTo>
                <a:cubicBezTo>
                  <a:pt x="6983647" y="3755075"/>
                  <a:pt x="6974621" y="3754883"/>
                  <a:pt x="6965786" y="3753539"/>
                </a:cubicBezTo>
                <a:cubicBezTo>
                  <a:pt x="6931605" y="3748161"/>
                  <a:pt x="6893965" y="3757188"/>
                  <a:pt x="6864390" y="3733953"/>
                </a:cubicBezTo>
                <a:cubicBezTo>
                  <a:pt x="6845188" y="3718972"/>
                  <a:pt x="6826559" y="3722430"/>
                  <a:pt x="6806012" y="3724734"/>
                </a:cubicBezTo>
                <a:cubicBezTo>
                  <a:pt x="6790457" y="3726462"/>
                  <a:pt x="6774517" y="3725884"/>
                  <a:pt x="6758771" y="3726078"/>
                </a:cubicBezTo>
                <a:cubicBezTo>
                  <a:pt x="6731118" y="3726652"/>
                  <a:pt x="6703464" y="3726846"/>
                  <a:pt x="6675809" y="3727806"/>
                </a:cubicBezTo>
                <a:cubicBezTo>
                  <a:pt x="6666975" y="3728190"/>
                  <a:pt x="6657953" y="3732993"/>
                  <a:pt x="6649308" y="3732225"/>
                </a:cubicBezTo>
                <a:cubicBezTo>
                  <a:pt x="6609365" y="3728574"/>
                  <a:pt x="6569421" y="3722812"/>
                  <a:pt x="6529475" y="3719548"/>
                </a:cubicBezTo>
                <a:cubicBezTo>
                  <a:pt x="6506816" y="3717630"/>
                  <a:pt x="6483579" y="3721276"/>
                  <a:pt x="6461111" y="3718588"/>
                </a:cubicBezTo>
                <a:cubicBezTo>
                  <a:pt x="6435188" y="3715516"/>
                  <a:pt x="6409839" y="3707644"/>
                  <a:pt x="6384104" y="3702841"/>
                </a:cubicBezTo>
                <a:cubicBezTo>
                  <a:pt x="6377000" y="3701497"/>
                  <a:pt x="6369125" y="3703225"/>
                  <a:pt x="6361637" y="3703609"/>
                </a:cubicBezTo>
                <a:cubicBezTo>
                  <a:pt x="6353187" y="3703993"/>
                  <a:pt x="6344928" y="3704761"/>
                  <a:pt x="6336480" y="3704953"/>
                </a:cubicBezTo>
                <a:cubicBezTo>
                  <a:pt x="6310745" y="3705339"/>
                  <a:pt x="6285014" y="3704761"/>
                  <a:pt x="6259279" y="3706108"/>
                </a:cubicBezTo>
                <a:cubicBezTo>
                  <a:pt x="6243533" y="3706876"/>
                  <a:pt x="6227020" y="3714748"/>
                  <a:pt x="6212421" y="3711868"/>
                </a:cubicBezTo>
                <a:cubicBezTo>
                  <a:pt x="6182658" y="3706298"/>
                  <a:pt x="6152891" y="3718780"/>
                  <a:pt x="6123127" y="3708412"/>
                </a:cubicBezTo>
                <a:cubicBezTo>
                  <a:pt x="6113907" y="3705339"/>
                  <a:pt x="6101232" y="3713020"/>
                  <a:pt x="6090095" y="3713404"/>
                </a:cubicBezTo>
                <a:cubicBezTo>
                  <a:pt x="6062249" y="3714364"/>
                  <a:pt x="6034404" y="3714172"/>
                  <a:pt x="6006559" y="3713980"/>
                </a:cubicBezTo>
                <a:cubicBezTo>
                  <a:pt x="5981594" y="3713788"/>
                  <a:pt x="5955667" y="3716476"/>
                  <a:pt x="5931664" y="3711100"/>
                </a:cubicBezTo>
                <a:cubicBezTo>
                  <a:pt x="5906505" y="3705339"/>
                  <a:pt x="5883846" y="3706108"/>
                  <a:pt x="5859457" y="3712636"/>
                </a:cubicBezTo>
                <a:cubicBezTo>
                  <a:pt x="5842749" y="3717052"/>
                  <a:pt x="5825082" y="3717630"/>
                  <a:pt x="5807800" y="3718972"/>
                </a:cubicBezTo>
                <a:cubicBezTo>
                  <a:pt x="5789173" y="3720508"/>
                  <a:pt x="5768624" y="3716476"/>
                  <a:pt x="5751725" y="3722812"/>
                </a:cubicBezTo>
                <a:cubicBezTo>
                  <a:pt x="5701409" y="3741633"/>
                  <a:pt x="5649751" y="3745665"/>
                  <a:pt x="5597135" y="3745665"/>
                </a:cubicBezTo>
                <a:cubicBezTo>
                  <a:pt x="5587530" y="3745665"/>
                  <a:pt x="5577737" y="3742979"/>
                  <a:pt x="5568522" y="3740097"/>
                </a:cubicBezTo>
                <a:cubicBezTo>
                  <a:pt x="5514748" y="3722812"/>
                  <a:pt x="5460785" y="3724348"/>
                  <a:pt x="5406055" y="3734911"/>
                </a:cubicBezTo>
                <a:cubicBezTo>
                  <a:pt x="5394725" y="3737217"/>
                  <a:pt x="5382052" y="3737601"/>
                  <a:pt x="5370722" y="3735297"/>
                </a:cubicBezTo>
                <a:cubicBezTo>
                  <a:pt x="5338843" y="3728574"/>
                  <a:pt x="5307923" y="3717436"/>
                  <a:pt x="5275854" y="3712636"/>
                </a:cubicBezTo>
                <a:cubicBezTo>
                  <a:pt x="5222853" y="3704761"/>
                  <a:pt x="5176956" y="3731262"/>
                  <a:pt x="5129523" y="3748547"/>
                </a:cubicBezTo>
                <a:cubicBezTo>
                  <a:pt x="5084393" y="3764870"/>
                  <a:pt x="5045986" y="3801741"/>
                  <a:pt x="4992598" y="3793483"/>
                </a:cubicBezTo>
                <a:cubicBezTo>
                  <a:pt x="4987223" y="3792715"/>
                  <a:pt x="4981269" y="3797899"/>
                  <a:pt x="4975315" y="3799245"/>
                </a:cubicBezTo>
                <a:cubicBezTo>
                  <a:pt x="4958992" y="3802893"/>
                  <a:pt x="4942670" y="3807309"/>
                  <a:pt x="4926153" y="3809040"/>
                </a:cubicBezTo>
                <a:cubicBezTo>
                  <a:pt x="4905990" y="3811344"/>
                  <a:pt x="4885441" y="3810576"/>
                  <a:pt x="4865279" y="3812496"/>
                </a:cubicBezTo>
                <a:cubicBezTo>
                  <a:pt x="4839352" y="3814800"/>
                  <a:pt x="4813813" y="3820944"/>
                  <a:pt x="4788077" y="3820944"/>
                </a:cubicBezTo>
                <a:cubicBezTo>
                  <a:pt x="4767337" y="3820944"/>
                  <a:pt x="4746790" y="3813840"/>
                  <a:pt x="4726243" y="3810382"/>
                </a:cubicBezTo>
                <a:cubicBezTo>
                  <a:pt x="4697244" y="3805581"/>
                  <a:pt x="4665364" y="3806925"/>
                  <a:pt x="4639824" y="3794635"/>
                </a:cubicBezTo>
                <a:cubicBezTo>
                  <a:pt x="4612556" y="3781576"/>
                  <a:pt x="4586629" y="3775624"/>
                  <a:pt x="4558401" y="3779656"/>
                </a:cubicBezTo>
                <a:cubicBezTo>
                  <a:pt x="4548990" y="3781000"/>
                  <a:pt x="4536892" y="3789067"/>
                  <a:pt x="4532667" y="3797323"/>
                </a:cubicBezTo>
                <a:cubicBezTo>
                  <a:pt x="4523257" y="3815760"/>
                  <a:pt x="4510393" y="3819026"/>
                  <a:pt x="4492916" y="3812686"/>
                </a:cubicBezTo>
                <a:cubicBezTo>
                  <a:pt x="4477745" y="3807309"/>
                  <a:pt x="4459117" y="3804621"/>
                  <a:pt x="4448748" y="3794251"/>
                </a:cubicBezTo>
                <a:cubicBezTo>
                  <a:pt x="4419365" y="3764870"/>
                  <a:pt x="4381917" y="3763910"/>
                  <a:pt x="4345430" y="3756037"/>
                </a:cubicBezTo>
                <a:cubicBezTo>
                  <a:pt x="4323158" y="3751233"/>
                  <a:pt x="4302414" y="3751043"/>
                  <a:pt x="4280138" y="3754307"/>
                </a:cubicBezTo>
                <a:cubicBezTo>
                  <a:pt x="4231745" y="3761606"/>
                  <a:pt x="4184696" y="3751233"/>
                  <a:pt x="4138222" y="3737985"/>
                </a:cubicBezTo>
                <a:cubicBezTo>
                  <a:pt x="4107495" y="3729150"/>
                  <a:pt x="4076002" y="3723774"/>
                  <a:pt x="4045468" y="3714748"/>
                </a:cubicBezTo>
                <a:cubicBezTo>
                  <a:pt x="4022615" y="3707836"/>
                  <a:pt x="3999765" y="3699577"/>
                  <a:pt x="3978834" y="3688439"/>
                </a:cubicBezTo>
                <a:cubicBezTo>
                  <a:pt x="3948489" y="3672114"/>
                  <a:pt x="3921990" y="3647533"/>
                  <a:pt x="3883388" y="3654063"/>
                </a:cubicBezTo>
                <a:cubicBezTo>
                  <a:pt x="3849397" y="3659824"/>
                  <a:pt x="3818673" y="3647727"/>
                  <a:pt x="3787562" y="3636205"/>
                </a:cubicBezTo>
                <a:cubicBezTo>
                  <a:pt x="3764709" y="3627754"/>
                  <a:pt x="3741860" y="3619112"/>
                  <a:pt x="3718236" y="3613736"/>
                </a:cubicBezTo>
                <a:cubicBezTo>
                  <a:pt x="3690198" y="3607398"/>
                  <a:pt x="3658511" y="3610088"/>
                  <a:pt x="3633546" y="3598371"/>
                </a:cubicBezTo>
                <a:cubicBezTo>
                  <a:pt x="3607429" y="3586081"/>
                  <a:pt x="3585730" y="3594339"/>
                  <a:pt x="3562493" y="3597797"/>
                </a:cubicBezTo>
                <a:cubicBezTo>
                  <a:pt x="3525430" y="3603173"/>
                  <a:pt x="3488557" y="3613160"/>
                  <a:pt x="3451111" y="3600485"/>
                </a:cubicBezTo>
                <a:cubicBezTo>
                  <a:pt x="3405599" y="3585123"/>
                  <a:pt x="3360470" y="3568608"/>
                  <a:pt x="3314766" y="3554014"/>
                </a:cubicBezTo>
                <a:cubicBezTo>
                  <a:pt x="3297095" y="3548441"/>
                  <a:pt x="3278088" y="3546137"/>
                  <a:pt x="3259650" y="3543641"/>
                </a:cubicBezTo>
                <a:cubicBezTo>
                  <a:pt x="3242177" y="3541529"/>
                  <a:pt x="3221244" y="3546905"/>
                  <a:pt x="3207800" y="3538841"/>
                </a:cubicBezTo>
                <a:cubicBezTo>
                  <a:pt x="3173232" y="3518102"/>
                  <a:pt x="3137707" y="3507924"/>
                  <a:pt x="3097761" y="3507924"/>
                </a:cubicBezTo>
                <a:cubicBezTo>
                  <a:pt x="3082781" y="3507924"/>
                  <a:pt x="3068186" y="3499281"/>
                  <a:pt x="3053018" y="3497743"/>
                </a:cubicBezTo>
                <a:cubicBezTo>
                  <a:pt x="3032275" y="3495825"/>
                  <a:pt x="3008462" y="3490639"/>
                  <a:pt x="2990411" y="3497937"/>
                </a:cubicBezTo>
                <a:cubicBezTo>
                  <a:pt x="2947971" y="3515220"/>
                  <a:pt x="2913598" y="3500817"/>
                  <a:pt x="2876535" y="3483727"/>
                </a:cubicBezTo>
                <a:cubicBezTo>
                  <a:pt x="2840045" y="3466826"/>
                  <a:pt x="2801638" y="3453386"/>
                  <a:pt x="2762848" y="3442245"/>
                </a:cubicBezTo>
                <a:cubicBezTo>
                  <a:pt x="2748254" y="3438213"/>
                  <a:pt x="2730779" y="3444935"/>
                  <a:pt x="2714647" y="3446277"/>
                </a:cubicBezTo>
                <a:cubicBezTo>
                  <a:pt x="2708884" y="3446663"/>
                  <a:pt x="2702546" y="3447239"/>
                  <a:pt x="2697364" y="3445319"/>
                </a:cubicBezTo>
                <a:cubicBezTo>
                  <a:pt x="2647242" y="3426883"/>
                  <a:pt x="2596350" y="3412864"/>
                  <a:pt x="2542006" y="3422464"/>
                </a:cubicBezTo>
                <a:cubicBezTo>
                  <a:pt x="2537013" y="3423426"/>
                  <a:pt x="2531443" y="3421314"/>
                  <a:pt x="2526449" y="3419970"/>
                </a:cubicBezTo>
                <a:cubicBezTo>
                  <a:pt x="2502060" y="3413056"/>
                  <a:pt x="2478247" y="3402110"/>
                  <a:pt x="2453476" y="3399614"/>
                </a:cubicBezTo>
                <a:cubicBezTo>
                  <a:pt x="2392408" y="3393469"/>
                  <a:pt x="2330957" y="3390971"/>
                  <a:pt x="2269501" y="3386939"/>
                </a:cubicBezTo>
                <a:cubicBezTo>
                  <a:pt x="2265661" y="3386747"/>
                  <a:pt x="2261629" y="3386747"/>
                  <a:pt x="2258173" y="3385403"/>
                </a:cubicBezTo>
                <a:cubicBezTo>
                  <a:pt x="2235512" y="3377145"/>
                  <a:pt x="2215733" y="3379835"/>
                  <a:pt x="2196526" y="3395579"/>
                </a:cubicBezTo>
                <a:cubicBezTo>
                  <a:pt x="2188078" y="3402494"/>
                  <a:pt x="2176555" y="3406142"/>
                  <a:pt x="2165995" y="3409984"/>
                </a:cubicBezTo>
                <a:cubicBezTo>
                  <a:pt x="2150438" y="3415746"/>
                  <a:pt x="2134500" y="3421314"/>
                  <a:pt x="2118369" y="3424963"/>
                </a:cubicBezTo>
                <a:cubicBezTo>
                  <a:pt x="2102428" y="3428419"/>
                  <a:pt x="2085338" y="3433219"/>
                  <a:pt x="2069975" y="3430533"/>
                </a:cubicBezTo>
                <a:cubicBezTo>
                  <a:pt x="2042322" y="3425731"/>
                  <a:pt x="2016011" y="3414978"/>
                  <a:pt x="1988742" y="3407870"/>
                </a:cubicBezTo>
                <a:cubicBezTo>
                  <a:pt x="1979334" y="3405374"/>
                  <a:pt x="1968961" y="3405760"/>
                  <a:pt x="1959169" y="3405566"/>
                </a:cubicBezTo>
                <a:cubicBezTo>
                  <a:pt x="1936700" y="3404992"/>
                  <a:pt x="1913655" y="3410560"/>
                  <a:pt x="1893300" y="3394621"/>
                </a:cubicBezTo>
                <a:cubicBezTo>
                  <a:pt x="1874482" y="3379643"/>
                  <a:pt x="1855467" y="3384057"/>
                  <a:pt x="1835688" y="3395389"/>
                </a:cubicBezTo>
                <a:cubicBezTo>
                  <a:pt x="1821477" y="3403456"/>
                  <a:pt x="1805349" y="3409792"/>
                  <a:pt x="1789408" y="3412864"/>
                </a:cubicBezTo>
                <a:cubicBezTo>
                  <a:pt x="1767515" y="3417088"/>
                  <a:pt x="1745815" y="3418818"/>
                  <a:pt x="1722194" y="3416320"/>
                </a:cubicBezTo>
                <a:cubicBezTo>
                  <a:pt x="1705487" y="3414592"/>
                  <a:pt x="1691850" y="3413824"/>
                  <a:pt x="1678792" y="3403646"/>
                </a:cubicBezTo>
                <a:cubicBezTo>
                  <a:pt x="1676682" y="3402110"/>
                  <a:pt x="1672842" y="3401726"/>
                  <a:pt x="1669960" y="3401920"/>
                </a:cubicBezTo>
                <a:cubicBezTo>
                  <a:pt x="1632128" y="3405184"/>
                  <a:pt x="1594681" y="3403456"/>
                  <a:pt x="1556465" y="3401150"/>
                </a:cubicBezTo>
                <a:cubicBezTo>
                  <a:pt x="1507881" y="3398077"/>
                  <a:pt x="1456797" y="3407102"/>
                  <a:pt x="1414742" y="3439365"/>
                </a:cubicBezTo>
                <a:cubicBezTo>
                  <a:pt x="1408597" y="3444167"/>
                  <a:pt x="1399379" y="3446277"/>
                  <a:pt x="1391313" y="3447431"/>
                </a:cubicBezTo>
                <a:cubicBezTo>
                  <a:pt x="1353289" y="3452424"/>
                  <a:pt x="1315074" y="3455882"/>
                  <a:pt x="1277050" y="3461450"/>
                </a:cubicBezTo>
                <a:cubicBezTo>
                  <a:pt x="1256309" y="3464522"/>
                  <a:pt x="1234609" y="3467212"/>
                  <a:pt x="1215792" y="3475661"/>
                </a:cubicBezTo>
                <a:cubicBezTo>
                  <a:pt x="1197357" y="3483917"/>
                  <a:pt x="1182567" y="3493711"/>
                  <a:pt x="1171622" y="3476429"/>
                </a:cubicBezTo>
                <a:cubicBezTo>
                  <a:pt x="1152035" y="3485647"/>
                  <a:pt x="1134940" y="3493329"/>
                  <a:pt x="1118238" y="3501586"/>
                </a:cubicBezTo>
                <a:cubicBezTo>
                  <a:pt x="1112090" y="3504658"/>
                  <a:pt x="1106906" y="3509652"/>
                  <a:pt x="1100759" y="3512532"/>
                </a:cubicBezTo>
                <a:cubicBezTo>
                  <a:pt x="1094229" y="3515606"/>
                  <a:pt x="1086933" y="3517524"/>
                  <a:pt x="1079829" y="3519060"/>
                </a:cubicBezTo>
                <a:cubicBezTo>
                  <a:pt x="1048141" y="3525974"/>
                  <a:pt x="1016454" y="3532311"/>
                  <a:pt x="984963" y="3539801"/>
                </a:cubicBezTo>
                <a:cubicBezTo>
                  <a:pt x="978814" y="3541337"/>
                  <a:pt x="973630" y="3547483"/>
                  <a:pt x="968060" y="3551515"/>
                </a:cubicBezTo>
                <a:cubicBezTo>
                  <a:pt x="964412" y="3554204"/>
                  <a:pt x="960764" y="3558236"/>
                  <a:pt x="956730" y="3558814"/>
                </a:cubicBezTo>
                <a:cubicBezTo>
                  <a:pt x="926004" y="3563422"/>
                  <a:pt x="895471" y="3568800"/>
                  <a:pt x="864554" y="3571104"/>
                </a:cubicBezTo>
                <a:cubicBezTo>
                  <a:pt x="838629" y="3573022"/>
                  <a:pt x="813662" y="3572448"/>
                  <a:pt x="806942" y="3605862"/>
                </a:cubicBezTo>
                <a:cubicBezTo>
                  <a:pt x="805790" y="3611624"/>
                  <a:pt x="797532" y="3617770"/>
                  <a:pt x="791197" y="3620648"/>
                </a:cubicBezTo>
                <a:cubicBezTo>
                  <a:pt x="773144" y="3628906"/>
                  <a:pt x="753938" y="3634475"/>
                  <a:pt x="736079" y="3642925"/>
                </a:cubicBezTo>
                <a:cubicBezTo>
                  <a:pt x="677509" y="3671154"/>
                  <a:pt x="616250" y="3689015"/>
                  <a:pt x="550764" y="3685751"/>
                </a:cubicBezTo>
                <a:cubicBezTo>
                  <a:pt x="530409" y="3684791"/>
                  <a:pt x="510628" y="3674418"/>
                  <a:pt x="497762" y="3670578"/>
                </a:cubicBezTo>
                <a:cubicBezTo>
                  <a:pt x="460700" y="3685751"/>
                  <a:pt x="429589" y="3700345"/>
                  <a:pt x="397134" y="3711290"/>
                </a:cubicBezTo>
                <a:cubicBezTo>
                  <a:pt x="368521" y="3721084"/>
                  <a:pt x="338562" y="3727230"/>
                  <a:pt x="309178" y="3734335"/>
                </a:cubicBezTo>
                <a:cubicBezTo>
                  <a:pt x="298424" y="3737025"/>
                  <a:pt x="287479" y="3738561"/>
                  <a:pt x="276533" y="3739905"/>
                </a:cubicBezTo>
                <a:cubicBezTo>
                  <a:pt x="242352" y="3744129"/>
                  <a:pt x="206632" y="3733953"/>
                  <a:pt x="173219" y="3750083"/>
                </a:cubicBezTo>
                <a:cubicBezTo>
                  <a:pt x="155742" y="3758534"/>
                  <a:pt x="138458" y="3768710"/>
                  <a:pt x="120023" y="3773128"/>
                </a:cubicBezTo>
                <a:cubicBezTo>
                  <a:pt x="100244" y="3777928"/>
                  <a:pt x="80895" y="3785419"/>
                  <a:pt x="61139" y="3790771"/>
                </a:cubicBezTo>
                <a:lnTo>
                  <a:pt x="0" y="3795581"/>
                </a:lnTo>
                <a:lnTo>
                  <a:pt x="0" y="3082393"/>
                </a:lnTo>
                <a:close/>
              </a:path>
            </a:pathLst>
          </a:custGeom>
          <a:effectLst>
            <a:outerShdw blurRad="381000" dist="152400" dir="5400000" algn="t" rotWithShape="0">
              <a:prstClr val="black">
                <a:alpha val="10000"/>
              </a:prstClr>
            </a:outerShdw>
          </a:effectLst>
        </p:spPr>
      </p:pic>
      <p:sp>
        <p:nvSpPr>
          <p:cNvPr id="14" name="Freeform: Shape 13">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D896839-CF99-C0ED-678D-08A223D277AF}"/>
              </a:ext>
            </a:extLst>
          </p:cNvPr>
          <p:cNvSpPr>
            <a:spLocks noGrp="1"/>
          </p:cNvSpPr>
          <p:nvPr>
            <p:ph idx="1"/>
          </p:nvPr>
        </p:nvSpPr>
        <p:spPr>
          <a:xfrm>
            <a:off x="5334000" y="4351322"/>
            <a:ext cx="4781550" cy="1744678"/>
          </a:xfrm>
        </p:spPr>
        <p:txBody>
          <a:bodyPr>
            <a:normAutofit/>
          </a:bodyPr>
          <a:lstStyle/>
          <a:p>
            <a:r>
              <a:rPr lang="en-IN" dirty="0"/>
              <a:t>Linear Regression</a:t>
            </a:r>
          </a:p>
          <a:p>
            <a:r>
              <a:rPr lang="en-IN" b="0" i="0">
                <a:effectLst/>
                <a:latin typeface="Söhne"/>
              </a:rPr>
              <a:t>Decision Tree Regression</a:t>
            </a:r>
          </a:p>
          <a:p>
            <a:r>
              <a:rPr lang="en-IN" b="0" i="0">
                <a:effectLst/>
                <a:latin typeface="Söhne"/>
              </a:rPr>
              <a:t>Random Forest Regression</a:t>
            </a:r>
            <a:endParaRPr lang="en-IN" dirty="0"/>
          </a:p>
        </p:txBody>
      </p:sp>
      <p:sp>
        <p:nvSpPr>
          <p:cNvPr id="7" name="TextBox 6">
            <a:extLst>
              <a:ext uri="{FF2B5EF4-FFF2-40B4-BE49-F238E27FC236}">
                <a16:creationId xmlns:a16="http://schemas.microsoft.com/office/drawing/2014/main" id="{13294222-3BA1-E4B6-C40B-E730CE36C5E3}"/>
              </a:ext>
            </a:extLst>
          </p:cNvPr>
          <p:cNvSpPr txBox="1"/>
          <p:nvPr/>
        </p:nvSpPr>
        <p:spPr>
          <a:xfrm>
            <a:off x="9745497" y="6657945"/>
            <a:ext cx="2446503"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philosophicaldisquisitions.blogspot.com/2016/09/computers-and-law-special-edition-on.html">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IN" sz="700">
              <a:solidFill>
                <a:srgbClr val="FFFFFF"/>
              </a:solidFill>
            </a:endParaRPr>
          </a:p>
        </p:txBody>
      </p:sp>
    </p:spTree>
    <p:extLst>
      <p:ext uri="{BB962C8B-B14F-4D97-AF65-F5344CB8AC3E}">
        <p14:creationId xmlns:p14="http://schemas.microsoft.com/office/powerpoint/2010/main" val="363410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C4B1-FEFD-C6E0-14EA-E43CDCA16403}"/>
              </a:ext>
            </a:extLst>
          </p:cNvPr>
          <p:cNvSpPr>
            <a:spLocks noGrp="1"/>
          </p:cNvSpPr>
          <p:nvPr>
            <p:ph type="title"/>
          </p:nvPr>
        </p:nvSpPr>
        <p:spPr/>
        <p:txBody>
          <a:bodyPr/>
          <a:lstStyle/>
          <a:p>
            <a:r>
              <a:rPr lang="en-IN" b="0" i="0" dirty="0">
                <a:solidFill>
                  <a:srgbClr val="D1D5DB"/>
                </a:solidFill>
                <a:effectLst/>
                <a:latin typeface="Söhne"/>
              </a:rPr>
              <a:t>Multiple Linear Regression</a:t>
            </a:r>
            <a:endParaRPr lang="en-IN" dirty="0"/>
          </a:p>
        </p:txBody>
      </p:sp>
      <p:sp>
        <p:nvSpPr>
          <p:cNvPr id="3" name="Content Placeholder 2">
            <a:extLst>
              <a:ext uri="{FF2B5EF4-FFF2-40B4-BE49-F238E27FC236}">
                <a16:creationId xmlns:a16="http://schemas.microsoft.com/office/drawing/2014/main" id="{00D404EA-5434-C428-4BAD-007CF43B679E}"/>
              </a:ext>
            </a:extLst>
          </p:cNvPr>
          <p:cNvSpPr>
            <a:spLocks noGrp="1"/>
          </p:cNvSpPr>
          <p:nvPr>
            <p:ph idx="1"/>
          </p:nvPr>
        </p:nvSpPr>
        <p:spPr/>
        <p:txBody>
          <a:bodyPr>
            <a:normAutofit fontScale="85000" lnSpcReduction="10000"/>
          </a:bodyPr>
          <a:lstStyle/>
          <a:p>
            <a:pPr algn="just"/>
            <a:r>
              <a:rPr lang="en-US" b="0" i="0" dirty="0">
                <a:solidFill>
                  <a:srgbClr val="D1D5DB"/>
                </a:solidFill>
                <a:effectLst/>
                <a:latin typeface="Söhne"/>
              </a:rPr>
              <a:t>Multiple linear regression is a widely used statistical technique used for predicting a continuous target variable based on multiple input features. It involves fitting a linear equation to the data, where the target variable is a function of the input features and a set of parameters known as regression coefficients. The algorithm estimates the values of the regression coefficients that minimize the difference between the predicted and actual target values. Multiple linear regression is useful for understanding the relationships between multiple variables and making predictions based on these relationships. It is commonly used in various fields such as finance, economics, and social sciences, and can be further improved by techniques such as regularization and feature selection.</a:t>
            </a:r>
            <a:endParaRPr lang="en-US" dirty="0"/>
          </a:p>
        </p:txBody>
      </p:sp>
    </p:spTree>
    <p:extLst>
      <p:ext uri="{BB962C8B-B14F-4D97-AF65-F5344CB8AC3E}">
        <p14:creationId xmlns:p14="http://schemas.microsoft.com/office/powerpoint/2010/main" val="2144099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87A8-19F2-72DA-5664-603561DE3DD6}"/>
              </a:ext>
            </a:extLst>
          </p:cNvPr>
          <p:cNvSpPr>
            <a:spLocks noGrp="1"/>
          </p:cNvSpPr>
          <p:nvPr>
            <p:ph type="title"/>
          </p:nvPr>
        </p:nvSpPr>
        <p:spPr/>
        <p:txBody>
          <a:bodyPr/>
          <a:lstStyle/>
          <a:p>
            <a:r>
              <a:rPr lang="en-IN" b="0" i="0" dirty="0">
                <a:solidFill>
                  <a:srgbClr val="D1D5DB"/>
                </a:solidFill>
                <a:effectLst/>
                <a:latin typeface="Söhne"/>
              </a:rPr>
              <a:t>Decision Tree Regression</a:t>
            </a:r>
            <a:endParaRPr lang="en-IN" dirty="0"/>
          </a:p>
        </p:txBody>
      </p:sp>
      <p:sp>
        <p:nvSpPr>
          <p:cNvPr id="3" name="Content Placeholder 2">
            <a:extLst>
              <a:ext uri="{FF2B5EF4-FFF2-40B4-BE49-F238E27FC236}">
                <a16:creationId xmlns:a16="http://schemas.microsoft.com/office/drawing/2014/main" id="{9FA0E759-9AF6-CF44-4C2C-BBDB8914910E}"/>
              </a:ext>
            </a:extLst>
          </p:cNvPr>
          <p:cNvSpPr>
            <a:spLocks noGrp="1"/>
          </p:cNvSpPr>
          <p:nvPr>
            <p:ph idx="1"/>
          </p:nvPr>
        </p:nvSpPr>
        <p:spPr/>
        <p:txBody>
          <a:bodyPr>
            <a:normAutofit fontScale="92500" lnSpcReduction="20000"/>
          </a:bodyPr>
          <a:lstStyle/>
          <a:p>
            <a:pPr algn="just"/>
            <a:r>
              <a:rPr lang="en-US" b="0" i="0" dirty="0">
                <a:solidFill>
                  <a:srgbClr val="D1D5DB"/>
                </a:solidFill>
                <a:effectLst/>
                <a:latin typeface="Söhne"/>
              </a:rPr>
              <a:t>Decision tree regression is a machine learning technique used for solving regression problems by recursively splitting the data based on input features, with the goal of minimizing the residual sum of squares or mean squared error of the target variable in each subset. The resulting tree structure can be easily visualized and understood, making it interpretable. Decision trees are capable of handling non-linear relationships and can handle missing values and outliers. However, they are prone to overfitting, and techniques such as pruning and ensemble methods can be used to mitigate this issue. Overall, decision tree regression is a powerful and versatile algorithm for solving regression problems.</a:t>
            </a:r>
            <a:endParaRPr lang="en-IN" dirty="0"/>
          </a:p>
        </p:txBody>
      </p:sp>
    </p:spTree>
    <p:extLst>
      <p:ext uri="{BB962C8B-B14F-4D97-AF65-F5344CB8AC3E}">
        <p14:creationId xmlns:p14="http://schemas.microsoft.com/office/powerpoint/2010/main" val="4256916442"/>
      </p:ext>
    </p:extLst>
  </p:cSld>
  <p:clrMapOvr>
    <a:masterClrMapping/>
  </p:clrMapOvr>
</p:sld>
</file>

<file path=ppt/theme/theme1.xml><?xml version="1.0" encoding="utf-8"?>
<a:theme xmlns:a="http://schemas.openxmlformats.org/drawingml/2006/main" name="TornVTI">
  <a:themeElements>
    <a:clrScheme name="AnalogousFromDarkSeedLeftStep">
      <a:dk1>
        <a:srgbClr val="000000"/>
      </a:dk1>
      <a:lt1>
        <a:srgbClr val="FFFFFF"/>
      </a:lt1>
      <a:dk2>
        <a:srgbClr val="1B2C2F"/>
      </a:dk2>
      <a:lt2>
        <a:srgbClr val="F0F3F2"/>
      </a:lt2>
      <a:accent1>
        <a:srgbClr val="C34D81"/>
      </a:accent1>
      <a:accent2>
        <a:srgbClr val="B13BA1"/>
      </a:accent2>
      <a:accent3>
        <a:srgbClr val="A34DC3"/>
      </a:accent3>
      <a:accent4>
        <a:srgbClr val="6541B4"/>
      </a:accent4>
      <a:accent5>
        <a:srgbClr val="4D59C3"/>
      </a:accent5>
      <a:accent6>
        <a:srgbClr val="3B79B1"/>
      </a:accent6>
      <a:hlink>
        <a:srgbClr val="473FBF"/>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2D6BC88D0D4F47809E569FF7C1C3C0" ma:contentTypeVersion="7" ma:contentTypeDescription="Create a new document." ma:contentTypeScope="" ma:versionID="10898c89f3a251fbd63efb81061af242">
  <xsd:schema xmlns:xsd="http://www.w3.org/2001/XMLSchema" xmlns:xs="http://www.w3.org/2001/XMLSchema" xmlns:p="http://schemas.microsoft.com/office/2006/metadata/properties" xmlns:ns3="16dfd343-3676-4719-bb13-eb47be44df25" xmlns:ns4="48873f15-d886-4df2-853c-f8ba35e0c8e9" targetNamespace="http://schemas.microsoft.com/office/2006/metadata/properties" ma:root="true" ma:fieldsID="8782ea7715af88621058d6bda4a70572" ns3:_="" ns4:_="">
    <xsd:import namespace="16dfd343-3676-4719-bb13-eb47be44df25"/>
    <xsd:import namespace="48873f15-d886-4df2-853c-f8ba35e0c8e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fd343-3676-4719-bb13-eb47be44df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8873f15-d886-4df2-853c-f8ba35e0c8e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088BE4-86D9-4B46-83C7-BA7C13F8F9F9}">
  <ds:schemaRefs>
    <ds:schemaRef ds:uri="http://schemas.microsoft.com/sharepoint/v3/contenttype/forms"/>
  </ds:schemaRefs>
</ds:datastoreItem>
</file>

<file path=customXml/itemProps2.xml><?xml version="1.0" encoding="utf-8"?>
<ds:datastoreItem xmlns:ds="http://schemas.openxmlformats.org/officeDocument/2006/customXml" ds:itemID="{40EE719C-513D-49B2-89A6-4BB9280269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fd343-3676-4719-bb13-eb47be44df25"/>
    <ds:schemaRef ds:uri="48873f15-d886-4df2-853c-f8ba35e0c8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00BCB3-1E83-40C5-B52D-F4E493EF4696}">
  <ds:schemaRefs>
    <ds:schemaRef ds:uri="48873f15-d886-4df2-853c-f8ba35e0c8e9"/>
    <ds:schemaRef ds:uri="http://purl.org/dc/dcmitype/"/>
    <ds:schemaRef ds:uri="http://purl.org/dc/terms/"/>
    <ds:schemaRef ds:uri="http://purl.org/dc/elements/1.1/"/>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16dfd343-3676-4719-bb13-eb47be44df25"/>
  </ds:schemaRefs>
</ds:datastoreItem>
</file>

<file path=docProps/app.xml><?xml version="1.0" encoding="utf-8"?>
<Properties xmlns="http://schemas.openxmlformats.org/officeDocument/2006/extended-properties" xmlns:vt="http://schemas.openxmlformats.org/officeDocument/2006/docPropsVTypes">
  <TotalTime>151</TotalTime>
  <Words>1208</Words>
  <Application>Microsoft Office PowerPoint</Application>
  <PresentationFormat>Widescreen</PresentationFormat>
  <Paragraphs>47</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Arial Nova Cond</vt:lpstr>
      <vt:lpstr>Impact</vt:lpstr>
      <vt:lpstr>Söhne</vt:lpstr>
      <vt:lpstr>TornVTI</vt:lpstr>
      <vt:lpstr>Comparative Study of weather prediction model using Machine Learning</vt:lpstr>
      <vt:lpstr>Team Description </vt:lpstr>
      <vt:lpstr>Purpose of this Project</vt:lpstr>
      <vt:lpstr>Abstract</vt:lpstr>
      <vt:lpstr>Data Collection</vt:lpstr>
      <vt:lpstr>Python       Libraries Used</vt:lpstr>
      <vt:lpstr>Algorithms Used</vt:lpstr>
      <vt:lpstr>Multiple Linear Regression</vt:lpstr>
      <vt:lpstr>Decision Tree Regression</vt:lpstr>
      <vt:lpstr>Random Forest Regression</vt:lpstr>
      <vt:lpstr>Result and Description Multiple Linear Regression: </vt:lpstr>
      <vt:lpstr>Decision Tree Regression: </vt:lpstr>
      <vt:lpstr>Random Forest Regression: </vt:lpstr>
      <vt:lpstr>Limitations and Future Work</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Study of weather prediction model using Machine Learning</dc:title>
  <dc:creator>HARSHIT CHAUDHARY</dc:creator>
  <cp:lastModifiedBy>HARSHIT CHAUDHARY</cp:lastModifiedBy>
  <cp:revision>3</cp:revision>
  <dcterms:created xsi:type="dcterms:W3CDTF">2023-04-18T15:34:45Z</dcterms:created>
  <dcterms:modified xsi:type="dcterms:W3CDTF">2023-04-19T06:38:40Z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0x010100102D6BC88D0D4F47809E569FF7C1C3C0</vt:lpwstr>
  </property>
</Properties>
</file>